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141168770" r:id="rId5"/>
    <p:sldId id="141168895" r:id="rId6"/>
    <p:sldId id="141168899" r:id="rId7"/>
    <p:sldId id="141168893" r:id="rId8"/>
    <p:sldId id="141168881" r:id="rId9"/>
    <p:sldId id="281" r:id="rId10"/>
    <p:sldId id="141168884" r:id="rId11"/>
    <p:sldId id="141168894" r:id="rId12"/>
    <p:sldId id="141168885" r:id="rId13"/>
    <p:sldId id="141168886" r:id="rId14"/>
    <p:sldId id="141168887" r:id="rId15"/>
    <p:sldId id="141168888" r:id="rId16"/>
    <p:sldId id="141168889" r:id="rId17"/>
  </p:sldIdLst>
  <p:sldSz cx="12192000" cy="6858000"/>
  <p:notesSz cx="7104063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7170E0-9253-4582-B350-4D7E992F0796}">
          <p14:sldIdLst>
            <p14:sldId id="141168770"/>
            <p14:sldId id="141168895"/>
            <p14:sldId id="141168899"/>
            <p14:sldId id="141168893"/>
            <p14:sldId id="141168881"/>
            <p14:sldId id="281"/>
            <p14:sldId id="141168884"/>
            <p14:sldId id="141168894"/>
            <p14:sldId id="141168885"/>
            <p14:sldId id="141168886"/>
            <p14:sldId id="141168887"/>
            <p14:sldId id="141168888"/>
            <p14:sldId id="141168889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pos="211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4110" userDrawn="1">
          <p15:clr>
            <a:srgbClr val="A4A3A4"/>
          </p15:clr>
        </p15:guide>
        <p15:guide id="7" pos="438" userDrawn="1">
          <p15:clr>
            <a:srgbClr val="A4A3A4"/>
          </p15:clr>
        </p15:guide>
        <p15:guide id="8" pos="7242" userDrawn="1">
          <p15:clr>
            <a:srgbClr val="A4A3A4"/>
          </p15:clr>
        </p15:guide>
        <p15:guide id="9" orient="horz" pos="436" userDrawn="1">
          <p15:clr>
            <a:srgbClr val="A4A3A4"/>
          </p15:clr>
        </p15:guide>
        <p15:guide id="10" orient="horz" pos="3884" userDrawn="1">
          <p15:clr>
            <a:srgbClr val="A4A3A4"/>
          </p15:clr>
        </p15:guide>
        <p15:guide id="11" pos="3613" userDrawn="1">
          <p15:clr>
            <a:srgbClr val="A4A3A4"/>
          </p15:clr>
        </p15:guide>
        <p15:guide id="12" pos="4067" userDrawn="1">
          <p15:clr>
            <a:srgbClr val="A4A3A4"/>
          </p15:clr>
        </p15:guide>
        <p15:guide id="13" pos="3953" userDrawn="1">
          <p15:clr>
            <a:srgbClr val="A4A3A4"/>
          </p15:clr>
        </p15:guide>
        <p15:guide id="14" pos="3727" userDrawn="1">
          <p15:clr>
            <a:srgbClr val="A4A3A4"/>
          </p15:clr>
        </p15:guide>
        <p15:guide id="15" orient="horz" pos="30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EA7603-26CF-5CF3-473D-471C05EE8F29}" name="Måns Ekström" initials="ME" userId="S::Mans.Ekstrom@4cstrategies.com::2d87d156-83e4-4a26-89f3-b32b3e42beb2" providerId="AD"/>
  <p188:author id="{156FFC66-D4F2-7CF8-8861-98B9071BBABC}" name="Jonas Jonsson" initials="JJ" userId="S::jonas.jonsson@4cstrategies.com::b48b39c6-f1a1-4254-a0cc-b47a87bd9d92" providerId="AD"/>
  <p188:author id="{5D20A270-2D81-0469-A8B9-FBE1DE1831F7}" name="Jonatan Jürisoo" initials="JJ" userId="S::jonatan.jurisoo@4cstrategies.com::7875a5d2-8d4b-4e4a-be18-fbf0232963d8" providerId="AD"/>
  <p188:author id="{4A69EC81-BA19-3431-5F53-575E8226F6E8}" name="Serena Eastwood" initials="" userId="S::Serena.Eastwood@4cstrategies.com::95b8e912-54f9-4923-8742-877dc4f3dea5" providerId="AD"/>
  <p188:author id="{8F878590-363C-3C8D-8F8E-88FB325125B0}" name="Jonas Jonsson" initials="JJ" userId="S::jonas.jonsson@4Cgroup.onmicrosoft.com::b48b39c6-f1a1-4254-a0cc-b47a87bd9d92" providerId="AD"/>
  <p188:author id="{14F052C2-5A1E-F581-92CE-C637C8CBF95F}" name="Ewan Beck" initials="EB" userId="S::Ewan.Beck@4cstrategies.com::2500359f-93e0-4311-883b-e41bd0512c46" providerId="AD"/>
  <p188:author id="{699C12E2-4BAD-3802-5CDD-27591BFDE15F}" name="Rasmus Lennartsson" initials="RL" userId="S::rasmus.lennartsson@4cstrategies.com::ed621549-6ef9-46c8-84c8-17a74a25a1a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an Jürisoo" initials="JJ" lastIdx="25" clrIdx="0">
    <p:extLst>
      <p:ext uri="{19B8F6BF-5375-455C-9EA6-DF929625EA0E}">
        <p15:presenceInfo xmlns:p15="http://schemas.microsoft.com/office/powerpoint/2012/main" userId="S-1-5-21-2495177171-1050080779-4099362488-1401" providerId="AD"/>
      </p:ext>
    </p:extLst>
  </p:cmAuthor>
  <p:cmAuthor id="2" name="Anders Nordgren" initials="AN" lastIdx="5" clrIdx="1">
    <p:extLst>
      <p:ext uri="{19B8F6BF-5375-455C-9EA6-DF929625EA0E}">
        <p15:presenceInfo xmlns:p15="http://schemas.microsoft.com/office/powerpoint/2012/main" userId="S-1-5-21-2495177171-1050080779-4099362488-7149" providerId="AD"/>
      </p:ext>
    </p:extLst>
  </p:cmAuthor>
  <p:cmAuthor id="3" name="Kristin Brändström" initials="KB" lastIdx="2" clrIdx="2">
    <p:extLst>
      <p:ext uri="{19B8F6BF-5375-455C-9EA6-DF929625EA0E}">
        <p15:presenceInfo xmlns:p15="http://schemas.microsoft.com/office/powerpoint/2012/main" userId="S::Kristin.Brandstrom@4Cgroup.onmicrosoft.com::76c87249-f774-473a-9771-256c54a3c230" providerId="AD"/>
      </p:ext>
    </p:extLst>
  </p:cmAuthor>
  <p:cmAuthor id="4" name="Rasmus Lennartsson" initials="RL" lastIdx="6" clrIdx="3">
    <p:extLst>
      <p:ext uri="{19B8F6BF-5375-455C-9EA6-DF929625EA0E}">
        <p15:presenceInfo xmlns:p15="http://schemas.microsoft.com/office/powerpoint/2012/main" userId="S-1-5-21-2495177171-1050080779-4099362488-109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1B2A3C"/>
    <a:srgbClr val="3A6F91"/>
    <a:srgbClr val="1C2A3C"/>
    <a:srgbClr val="F28F3F"/>
    <a:srgbClr val="FA6318"/>
    <a:srgbClr val="628DA8"/>
    <a:srgbClr val="092128"/>
    <a:srgbClr val="092131"/>
    <a:srgbClr val="EC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8AD32-FE1D-4063-BA43-D583466842E4}" v="34" dt="2024-07-16T15:14:07.264"/>
    <p1510:client id="{15DEF1C7-CD80-0C4E-AD04-4B9F6130BCE6}" v="3808" dt="2024-07-17T09:05:55.523"/>
    <p1510:client id="{278ED0B5-C11F-4B2C-8AA4-056DA5FD0834}" v="1" dt="2024-07-17T09:31:02.180"/>
    <p1510:client id="{4133EB17-2003-6E41-C17B-9406E0E56B97}" v="23" dt="2024-07-16T12:50:37.619"/>
    <p1510:client id="{518C54BB-B022-A680-FAD5-CE3015B67E3E}" v="1" dt="2024-07-17T07:15:57.992"/>
    <p1510:client id="{643F4884-08F3-156B-5068-BF434BD182C8}" v="893" dt="2024-07-16T15:46:59.023"/>
    <p1510:client id="{86F36D1E-D6DD-4BDB-96CB-363C68921AD8}" v="6" dt="2024-07-16T15:25:10.057"/>
    <p1510:client id="{CE3488A2-D2BB-D5C1-9324-7DD4D3CAFF3A}" v="25" dt="2024-07-17T06:32:26.866"/>
    <p1510:client id="{D89024A8-E93E-4805-8398-6747CFEC1BA9}" v="2612" dt="2024-07-17T09:47:49.697"/>
    <p1510:client id="{E769F5AF-3881-C0A2-D1DC-45AC6C6BE84C}" v="1" dt="2024-07-17T09:12:53.2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2"/>
      </p:cViewPr>
      <p:guideLst>
        <p:guide pos="3840"/>
        <p:guide orient="horz" pos="2160"/>
        <p:guide pos="7469"/>
        <p:guide pos="211"/>
        <p:guide orient="horz" pos="210"/>
        <p:guide orient="horz" pos="4110"/>
        <p:guide pos="438"/>
        <p:guide pos="7242"/>
        <p:guide orient="horz" pos="436"/>
        <p:guide orient="horz" pos="3884"/>
        <p:guide pos="3613"/>
        <p:guide pos="4067"/>
        <p:guide pos="3953"/>
        <p:guide pos="3727"/>
        <p:guide orient="horz" pos="302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an Jürisoo" userId="S::jonatan.jurisoo@4cstrategies.com::7875a5d2-8d4b-4e4a-be18-fbf0232963d8" providerId="AD" clId="Web-{A4D4226C-C4AC-C6E8-C4DF-69FD1010FF70}"/>
    <pc:docChg chg="delSld modSection">
      <pc:chgData name="Jonatan Jürisoo" userId="S::jonatan.jurisoo@4cstrategies.com::7875a5d2-8d4b-4e4a-be18-fbf0232963d8" providerId="AD" clId="Web-{A4D4226C-C4AC-C6E8-C4DF-69FD1010FF70}" dt="2024-07-16T09:18:23.750" v="0"/>
      <pc:docMkLst>
        <pc:docMk/>
      </pc:docMkLst>
      <pc:sldChg chg="del">
        <pc:chgData name="Jonatan Jürisoo" userId="S::jonatan.jurisoo@4cstrategies.com::7875a5d2-8d4b-4e4a-be18-fbf0232963d8" providerId="AD" clId="Web-{A4D4226C-C4AC-C6E8-C4DF-69FD1010FF70}" dt="2024-07-16T09:18:23.750" v="0"/>
        <pc:sldMkLst>
          <pc:docMk/>
          <pc:sldMk cId="85236930" sldId="141168883"/>
        </pc:sldMkLst>
      </pc:sldChg>
    </pc:docChg>
  </pc:docChgLst>
  <pc:docChgLst>
    <pc:chgData name="Jonatan Jürisoo" userId="S::jonatan.jurisoo@4cstrategies.com::7875a5d2-8d4b-4e4a-be18-fbf0232963d8" providerId="AD" clId="Web-{E769F5AF-3881-C0A2-D1DC-45AC6C6BE84C}"/>
    <pc:docChg chg="">
      <pc:chgData name="Jonatan Jürisoo" userId="S::jonatan.jurisoo@4cstrategies.com::7875a5d2-8d4b-4e4a-be18-fbf0232963d8" providerId="AD" clId="Web-{E769F5AF-3881-C0A2-D1DC-45AC6C6BE84C}" dt="2024-07-17T09:12:53.292" v="0"/>
      <pc:docMkLst>
        <pc:docMk/>
      </pc:docMkLst>
      <pc:sldChg chg="delCm">
        <pc:chgData name="Jonatan Jürisoo" userId="S::jonatan.jurisoo@4cstrategies.com::7875a5d2-8d4b-4e4a-be18-fbf0232963d8" providerId="AD" clId="Web-{E769F5AF-3881-C0A2-D1DC-45AC6C6BE84C}" dt="2024-07-17T09:12:53.292" v="0"/>
        <pc:sldMkLst>
          <pc:docMk/>
          <pc:sldMk cId="2086779901" sldId="1411688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E769F5AF-3881-C0A2-D1DC-45AC6C6BE84C}" dt="2024-07-17T09:12:53.292" v="0"/>
              <pc2:cmMkLst xmlns:pc2="http://schemas.microsoft.com/office/powerpoint/2019/9/main/command">
                <pc:docMk/>
                <pc:sldMk cId="2086779901" sldId="141168895"/>
                <pc2:cmMk id="{4E5E98B2-0945-455D-9C38-9AF098FF9F6D}"/>
              </pc2:cmMkLst>
            </pc226:cmChg>
          </p:ext>
        </pc:extLst>
      </pc:sldChg>
    </pc:docChg>
  </pc:docChgLst>
  <pc:docChgLst>
    <pc:chgData name="Serena Eastwood" userId="95b8e912-54f9-4923-8742-877dc4f3dea5" providerId="ADAL" clId="{15DEF1C7-CD80-0C4E-AD04-4B9F6130BCE6}"/>
    <pc:docChg chg="undo custSel addSld delSld modSld modMainMaster modSection">
      <pc:chgData name="Serena Eastwood" userId="95b8e912-54f9-4923-8742-877dc4f3dea5" providerId="ADAL" clId="{15DEF1C7-CD80-0C4E-AD04-4B9F6130BCE6}" dt="2024-07-17T09:05:55.523" v="3856" actId="14826"/>
      <pc:docMkLst>
        <pc:docMk/>
      </pc:docMkLst>
      <pc:sldChg chg="addSp delSp modSp mod delAnim">
        <pc:chgData name="Serena Eastwood" userId="95b8e912-54f9-4923-8742-877dc4f3dea5" providerId="ADAL" clId="{15DEF1C7-CD80-0C4E-AD04-4B9F6130BCE6}" dt="2024-07-15T13:28:23.890" v="46"/>
        <pc:sldMkLst>
          <pc:docMk/>
          <pc:sldMk cId="152410948" sldId="141168851"/>
        </pc:sldMkLst>
        <pc:spChg chg="del">
          <ac:chgData name="Serena Eastwood" userId="95b8e912-54f9-4923-8742-877dc4f3dea5" providerId="ADAL" clId="{15DEF1C7-CD80-0C4E-AD04-4B9F6130BCE6}" dt="2024-07-15T09:07:14.091" v="25" actId="478"/>
          <ac:spMkLst>
            <pc:docMk/>
            <pc:sldMk cId="152410948" sldId="141168851"/>
            <ac:spMk id="4" creationId="{E43A7A0C-A187-303E-652F-D130CDABC96C}"/>
          </ac:spMkLst>
        </pc:spChg>
        <pc:picChg chg="add del mod modCrop">
          <ac:chgData name="Serena Eastwood" userId="95b8e912-54f9-4923-8742-877dc4f3dea5" providerId="ADAL" clId="{15DEF1C7-CD80-0C4E-AD04-4B9F6130BCE6}" dt="2024-07-15T13:28:23.602" v="45" actId="478"/>
          <ac:picMkLst>
            <pc:docMk/>
            <pc:sldMk cId="152410948" sldId="141168851"/>
            <ac:picMk id="2" creationId="{12496F1F-C032-EC11-3292-28D7D32E57A7}"/>
          </ac:picMkLst>
        </pc:picChg>
        <pc:picChg chg="add mod">
          <ac:chgData name="Serena Eastwood" userId="95b8e912-54f9-4923-8742-877dc4f3dea5" providerId="ADAL" clId="{15DEF1C7-CD80-0C4E-AD04-4B9F6130BCE6}" dt="2024-07-15T13:28:23.890" v="46"/>
          <ac:picMkLst>
            <pc:docMk/>
            <pc:sldMk cId="152410948" sldId="141168851"/>
            <ac:picMk id="3" creationId="{95F8FBD9-AF31-28DD-4EB0-90CC7D970423}"/>
          </ac:picMkLst>
        </pc:picChg>
        <pc:picChg chg="del">
          <ac:chgData name="Serena Eastwood" userId="95b8e912-54f9-4923-8742-877dc4f3dea5" providerId="ADAL" clId="{15DEF1C7-CD80-0C4E-AD04-4B9F6130BCE6}" dt="2024-07-15T09:07:17.329" v="27" actId="478"/>
          <ac:picMkLst>
            <pc:docMk/>
            <pc:sldMk cId="152410948" sldId="141168851"/>
            <ac:picMk id="3" creationId="{B1FEE3EE-750B-F8E0-0A8B-3DE762125AE0}"/>
          </ac:picMkLst>
        </pc:picChg>
      </pc:sldChg>
      <pc:sldChg chg="addSp delSp modSp mod">
        <pc:chgData name="Serena Eastwood" userId="95b8e912-54f9-4923-8742-877dc4f3dea5" providerId="ADAL" clId="{15DEF1C7-CD80-0C4E-AD04-4B9F6130BCE6}" dt="2024-07-15T13:25:01.836" v="37"/>
        <pc:sldMkLst>
          <pc:docMk/>
          <pc:sldMk cId="822511367" sldId="141168853"/>
        </pc:sldMkLst>
        <pc:spChg chg="mod">
          <ac:chgData name="Serena Eastwood" userId="95b8e912-54f9-4923-8742-877dc4f3dea5" providerId="ADAL" clId="{15DEF1C7-CD80-0C4E-AD04-4B9F6130BCE6}" dt="2024-07-15T09:08:01.891" v="31" actId="207"/>
          <ac:spMkLst>
            <pc:docMk/>
            <pc:sldMk cId="822511367" sldId="141168853"/>
            <ac:spMk id="7" creationId="{08E5FDD4-881D-17B2-0946-BBFBEED4C0E4}"/>
          </ac:spMkLst>
        </pc:spChg>
        <pc:picChg chg="add del mod">
          <ac:chgData name="Serena Eastwood" userId="95b8e912-54f9-4923-8742-877dc4f3dea5" providerId="ADAL" clId="{15DEF1C7-CD80-0C4E-AD04-4B9F6130BCE6}" dt="2024-07-15T13:25:01.631" v="36" actId="478"/>
          <ac:picMkLst>
            <pc:docMk/>
            <pc:sldMk cId="822511367" sldId="141168853"/>
            <ac:picMk id="2" creationId="{D33B0980-5BB7-4533-ECB6-07A9D6C2CA48}"/>
          </ac:picMkLst>
        </pc:picChg>
        <pc:picChg chg="add mod">
          <ac:chgData name="Serena Eastwood" userId="95b8e912-54f9-4923-8742-877dc4f3dea5" providerId="ADAL" clId="{15DEF1C7-CD80-0C4E-AD04-4B9F6130BCE6}" dt="2024-07-15T13:25:01.836" v="37"/>
          <ac:picMkLst>
            <pc:docMk/>
            <pc:sldMk cId="822511367" sldId="141168853"/>
            <ac:picMk id="3" creationId="{65353A84-1AAD-02D8-4668-5D85444A5F86}"/>
          </ac:picMkLst>
        </pc:picChg>
        <pc:picChg chg="del">
          <ac:chgData name="Serena Eastwood" userId="95b8e912-54f9-4923-8742-877dc4f3dea5" providerId="ADAL" clId="{15DEF1C7-CD80-0C4E-AD04-4B9F6130BCE6}" dt="2024-07-15T09:06:55.964" v="21" actId="478"/>
          <ac:picMkLst>
            <pc:docMk/>
            <pc:sldMk cId="822511367" sldId="141168853"/>
            <ac:picMk id="12" creationId="{8DE1BC79-B495-CD90-2693-D6D4FCB70F30}"/>
          </ac:picMkLst>
        </pc:picChg>
      </pc:sldChg>
      <pc:sldChg chg="addSp delSp modSp mod">
        <pc:chgData name="Serena Eastwood" userId="95b8e912-54f9-4923-8742-877dc4f3dea5" providerId="ADAL" clId="{15DEF1C7-CD80-0C4E-AD04-4B9F6130BCE6}" dt="2024-07-15T13:25:16.639" v="39" actId="18131"/>
        <pc:sldMkLst>
          <pc:docMk/>
          <pc:sldMk cId="2623499231" sldId="141168854"/>
        </pc:sldMkLst>
        <pc:picChg chg="add mod modCrop">
          <ac:chgData name="Serena Eastwood" userId="95b8e912-54f9-4923-8742-877dc4f3dea5" providerId="ADAL" clId="{15DEF1C7-CD80-0C4E-AD04-4B9F6130BCE6}" dt="2024-07-15T13:25:16.639" v="39" actId="18131"/>
          <ac:picMkLst>
            <pc:docMk/>
            <pc:sldMk cId="2623499231" sldId="141168854"/>
            <ac:picMk id="2" creationId="{9B172C12-1ABF-22A6-E030-B821122DCA63}"/>
          </ac:picMkLst>
        </pc:picChg>
        <pc:picChg chg="del">
          <ac:chgData name="Serena Eastwood" userId="95b8e912-54f9-4923-8742-877dc4f3dea5" providerId="ADAL" clId="{15DEF1C7-CD80-0C4E-AD04-4B9F6130BCE6}" dt="2024-07-15T09:07:04.854" v="23" actId="478"/>
          <ac:picMkLst>
            <pc:docMk/>
            <pc:sldMk cId="2623499231" sldId="141168854"/>
            <ac:picMk id="5" creationId="{F87F3BAB-9C7D-41F7-D96D-5596C0621B07}"/>
          </ac:picMkLst>
        </pc:picChg>
      </pc:sldChg>
      <pc:sldChg chg="modSp mod">
        <pc:chgData name="Serena Eastwood" userId="95b8e912-54f9-4923-8742-877dc4f3dea5" providerId="ADAL" clId="{15DEF1C7-CD80-0C4E-AD04-4B9F6130BCE6}" dt="2024-07-15T09:05:00.761" v="18" actId="207"/>
        <pc:sldMkLst>
          <pc:docMk/>
          <pc:sldMk cId="3219004106" sldId="141168855"/>
        </pc:sldMkLst>
        <pc:spChg chg="mod">
          <ac:chgData name="Serena Eastwood" userId="95b8e912-54f9-4923-8742-877dc4f3dea5" providerId="ADAL" clId="{15DEF1C7-CD80-0C4E-AD04-4B9F6130BCE6}" dt="2024-07-15T09:05:00.761" v="18" actId="207"/>
          <ac:spMkLst>
            <pc:docMk/>
            <pc:sldMk cId="3219004106" sldId="141168855"/>
            <ac:spMk id="4" creationId="{5CE7DB36-A012-8AD2-FDBA-B38D02EBB2BA}"/>
          </ac:spMkLst>
        </pc:spChg>
        <pc:spChg chg="mod">
          <ac:chgData name="Serena Eastwood" userId="95b8e912-54f9-4923-8742-877dc4f3dea5" providerId="ADAL" clId="{15DEF1C7-CD80-0C4E-AD04-4B9F6130BCE6}" dt="2024-07-15T09:04:55.738" v="17" actId="207"/>
          <ac:spMkLst>
            <pc:docMk/>
            <pc:sldMk cId="3219004106" sldId="141168855"/>
            <ac:spMk id="35" creationId="{80A70800-479E-6810-12C4-0C77DDD64CAA}"/>
          </ac:spMkLst>
        </pc:spChg>
        <pc:spChg chg="mod">
          <ac:chgData name="Serena Eastwood" userId="95b8e912-54f9-4923-8742-877dc4f3dea5" providerId="ADAL" clId="{15DEF1C7-CD80-0C4E-AD04-4B9F6130BCE6}" dt="2024-07-15T09:04:50.466" v="15" actId="207"/>
          <ac:spMkLst>
            <pc:docMk/>
            <pc:sldMk cId="3219004106" sldId="141168855"/>
            <ac:spMk id="36" creationId="{FBFD195A-81AD-D6B1-C425-6078091CAA41}"/>
          </ac:spMkLst>
        </pc:spChg>
        <pc:spChg chg="mod">
          <ac:chgData name="Serena Eastwood" userId="95b8e912-54f9-4923-8742-877dc4f3dea5" providerId="ADAL" clId="{15DEF1C7-CD80-0C4E-AD04-4B9F6130BCE6}" dt="2024-07-15T09:04:53.708" v="16" actId="207"/>
          <ac:spMkLst>
            <pc:docMk/>
            <pc:sldMk cId="3219004106" sldId="141168855"/>
            <ac:spMk id="37" creationId="{4931E1F6-741C-C3EC-3B9D-321BA5256886}"/>
          </ac:spMkLst>
        </pc:spChg>
      </pc:sldChg>
      <pc:sldChg chg="modSp mod">
        <pc:chgData name="Serena Eastwood" userId="95b8e912-54f9-4923-8742-877dc4f3dea5" providerId="ADAL" clId="{15DEF1C7-CD80-0C4E-AD04-4B9F6130BCE6}" dt="2024-07-15T09:05:32.387" v="20" actId="207"/>
        <pc:sldMkLst>
          <pc:docMk/>
          <pc:sldMk cId="106731231" sldId="141168860"/>
        </pc:sldMkLst>
        <pc:spChg chg="mod">
          <ac:chgData name="Serena Eastwood" userId="95b8e912-54f9-4923-8742-877dc4f3dea5" providerId="ADAL" clId="{15DEF1C7-CD80-0C4E-AD04-4B9F6130BCE6}" dt="2024-07-15T09:05:32.387" v="20" actId="207"/>
          <ac:spMkLst>
            <pc:docMk/>
            <pc:sldMk cId="106731231" sldId="141168860"/>
            <ac:spMk id="14" creationId="{1033E64F-F992-69F1-8457-3EC369E30C6F}"/>
          </ac:spMkLst>
        </pc:spChg>
        <pc:graphicFrameChg chg="mod">
          <ac:chgData name="Serena Eastwood" userId="95b8e912-54f9-4923-8742-877dc4f3dea5" providerId="ADAL" clId="{15DEF1C7-CD80-0C4E-AD04-4B9F6130BCE6}" dt="2024-07-15T09:05:15.669" v="19"/>
          <ac:graphicFrameMkLst>
            <pc:docMk/>
            <pc:sldMk cId="106731231" sldId="141168860"/>
            <ac:graphicFrameMk id="5" creationId="{7019114A-DE6B-4841-8FBB-CAC0D5C45314}"/>
          </ac:graphicFrameMkLst>
        </pc:graphicFrameChg>
      </pc:sldChg>
      <pc:sldChg chg="addSp delSp modSp mod">
        <pc:chgData name="Serena Eastwood" userId="95b8e912-54f9-4923-8742-877dc4f3dea5" providerId="ADAL" clId="{15DEF1C7-CD80-0C4E-AD04-4B9F6130BCE6}" dt="2024-07-16T16:34:26.994" v="1379"/>
        <pc:sldMkLst>
          <pc:docMk/>
          <pc:sldMk cId="2480871336" sldId="141168881"/>
        </pc:sldMkLst>
        <pc:spChg chg="mod">
          <ac:chgData name="Serena Eastwood" userId="95b8e912-54f9-4923-8742-877dc4f3dea5" providerId="ADAL" clId="{15DEF1C7-CD80-0C4E-AD04-4B9F6130BCE6}" dt="2024-07-16T16:23:04.488" v="1036" actId="14826"/>
          <ac:spMkLst>
            <pc:docMk/>
            <pc:sldMk cId="2480871336" sldId="141168881"/>
            <ac:spMk id="4" creationId="{5CE7DB36-A012-8AD2-FDBA-B38D02EBB2BA}"/>
          </ac:spMkLst>
        </pc:spChg>
        <pc:spChg chg="mod">
          <ac:chgData name="Serena Eastwood" userId="95b8e912-54f9-4923-8742-877dc4f3dea5" providerId="ADAL" clId="{15DEF1C7-CD80-0C4E-AD04-4B9F6130BCE6}" dt="2024-07-16T11:01:04.971" v="412" actId="1076"/>
          <ac:spMkLst>
            <pc:docMk/>
            <pc:sldMk cId="2480871336" sldId="141168881"/>
            <ac:spMk id="8" creationId="{83948A7A-E0A8-E0BB-A664-8298EA2DDE48}"/>
          </ac:spMkLst>
        </pc:spChg>
        <pc:picChg chg="mod">
          <ac:chgData name="Serena Eastwood" userId="95b8e912-54f9-4923-8742-877dc4f3dea5" providerId="ADAL" clId="{15DEF1C7-CD80-0C4E-AD04-4B9F6130BCE6}" dt="2024-07-16T11:01:04.022" v="411" actId="14826"/>
          <ac:picMkLst>
            <pc:docMk/>
            <pc:sldMk cId="2480871336" sldId="141168881"/>
            <ac:picMk id="13" creationId="{2F7BE7D9-28AA-1309-BFD5-4159E4729A0F}"/>
          </ac:picMkLst>
        </pc:picChg>
        <pc:cxnChg chg="add mod">
          <ac:chgData name="Serena Eastwood" userId="95b8e912-54f9-4923-8742-877dc4f3dea5" providerId="ADAL" clId="{15DEF1C7-CD80-0C4E-AD04-4B9F6130BCE6}" dt="2024-07-16T16:34:26.994" v="1379"/>
          <ac:cxnSpMkLst>
            <pc:docMk/>
            <pc:sldMk cId="2480871336" sldId="141168881"/>
            <ac:cxnSpMk id="2" creationId="{A081E676-7EA4-0DDB-B6E5-0116255B0C00}"/>
          </ac:cxnSpMkLst>
        </pc:cxnChg>
        <pc:cxnChg chg="del">
          <ac:chgData name="Serena Eastwood" userId="95b8e912-54f9-4923-8742-877dc4f3dea5" providerId="ADAL" clId="{15DEF1C7-CD80-0C4E-AD04-4B9F6130BCE6}" dt="2024-07-16T16:34:26.722" v="1378" actId="478"/>
          <ac:cxnSpMkLst>
            <pc:docMk/>
            <pc:sldMk cId="2480871336" sldId="141168881"/>
            <ac:cxnSpMk id="10" creationId="{59D53D92-CCD2-8D81-F220-4970A944A499}"/>
          </ac:cxnSpMkLst>
        </pc:cxnChg>
      </pc:sldChg>
      <pc:sldChg chg="addSp delSp modSp mod delAnim modAnim">
        <pc:chgData name="Serena Eastwood" userId="95b8e912-54f9-4923-8742-877dc4f3dea5" providerId="ADAL" clId="{15DEF1C7-CD80-0C4E-AD04-4B9F6130BCE6}" dt="2024-07-16T17:03:00.796" v="3801" actId="1076"/>
        <pc:sldMkLst>
          <pc:docMk/>
          <pc:sldMk cId="1831564188" sldId="141168882"/>
        </pc:sldMkLst>
        <pc:spChg chg="add mod">
          <ac:chgData name="Serena Eastwood" userId="95b8e912-54f9-4923-8742-877dc4f3dea5" providerId="ADAL" clId="{15DEF1C7-CD80-0C4E-AD04-4B9F6130BCE6}" dt="2024-07-16T17:01:36.818" v="3797" actId="14100"/>
          <ac:spMkLst>
            <pc:docMk/>
            <pc:sldMk cId="1831564188" sldId="141168882"/>
            <ac:spMk id="2" creationId="{09D6A55D-ABF4-CB1C-7E10-68428C44BDEF}"/>
          </ac:spMkLst>
        </pc:spChg>
        <pc:spChg chg="add del mod">
          <ac:chgData name="Serena Eastwood" userId="95b8e912-54f9-4923-8742-877dc4f3dea5" providerId="ADAL" clId="{15DEF1C7-CD80-0C4E-AD04-4B9F6130BCE6}" dt="2024-07-16T16:36:09.844" v="1399" actId="478"/>
          <ac:spMkLst>
            <pc:docMk/>
            <pc:sldMk cId="1831564188" sldId="141168882"/>
            <ac:spMk id="4" creationId="{45766279-08A1-2718-796B-659F66036472}"/>
          </ac:spMkLst>
        </pc:spChg>
        <pc:spChg chg="add del mod">
          <ac:chgData name="Serena Eastwood" userId="95b8e912-54f9-4923-8742-877dc4f3dea5" providerId="ADAL" clId="{15DEF1C7-CD80-0C4E-AD04-4B9F6130BCE6}" dt="2024-07-16T16:56:12.518" v="3732" actId="478"/>
          <ac:spMkLst>
            <pc:docMk/>
            <pc:sldMk cId="1831564188" sldId="141168882"/>
            <ac:spMk id="4" creationId="{A94305A2-121F-6DDB-7E2B-FB5230C9A74F}"/>
          </ac:spMkLst>
        </pc:spChg>
        <pc:spChg chg="add mod">
          <ac:chgData name="Serena Eastwood" userId="95b8e912-54f9-4923-8742-877dc4f3dea5" providerId="ADAL" clId="{15DEF1C7-CD80-0C4E-AD04-4B9F6130BCE6}" dt="2024-07-16T17:01:04.736" v="3791" actId="166"/>
          <ac:spMkLst>
            <pc:docMk/>
            <pc:sldMk cId="1831564188" sldId="141168882"/>
            <ac:spMk id="8" creationId="{733F4291-3499-BF4F-DE71-3FD6B34CCCC5}"/>
          </ac:spMkLst>
        </pc:spChg>
        <pc:spChg chg="add del mod">
          <ac:chgData name="Serena Eastwood" userId="95b8e912-54f9-4923-8742-877dc4f3dea5" providerId="ADAL" clId="{15DEF1C7-CD80-0C4E-AD04-4B9F6130BCE6}" dt="2024-07-16T16:39:35.729" v="1574" actId="478"/>
          <ac:spMkLst>
            <pc:docMk/>
            <pc:sldMk cId="1831564188" sldId="141168882"/>
            <ac:spMk id="12" creationId="{676F053E-9E54-082C-C19B-36EBCC5ADE81}"/>
          </ac:spMkLst>
        </pc:spChg>
        <pc:spChg chg="add mod">
          <ac:chgData name="Serena Eastwood" userId="95b8e912-54f9-4923-8742-877dc4f3dea5" providerId="ADAL" clId="{15DEF1C7-CD80-0C4E-AD04-4B9F6130BCE6}" dt="2024-07-16T16:56:01.596" v="3728" actId="767"/>
          <ac:spMkLst>
            <pc:docMk/>
            <pc:sldMk cId="1831564188" sldId="141168882"/>
            <ac:spMk id="12" creationId="{9DA3D140-6063-A4A7-1812-D46892D6A5C2}"/>
          </ac:spMkLst>
        </pc:spChg>
        <pc:spChg chg="add del mod">
          <ac:chgData name="Serena Eastwood" userId="95b8e912-54f9-4923-8742-877dc4f3dea5" providerId="ADAL" clId="{15DEF1C7-CD80-0C4E-AD04-4B9F6130BCE6}" dt="2024-07-16T16:39:33.625" v="1573" actId="478"/>
          <ac:spMkLst>
            <pc:docMk/>
            <pc:sldMk cId="1831564188" sldId="141168882"/>
            <ac:spMk id="13" creationId="{11E7AE3F-06B0-9743-9952-0187DCBCB80E}"/>
          </ac:spMkLst>
        </pc:spChg>
        <pc:spChg chg="add mod">
          <ac:chgData name="Serena Eastwood" userId="95b8e912-54f9-4923-8742-877dc4f3dea5" providerId="ADAL" clId="{15DEF1C7-CD80-0C4E-AD04-4B9F6130BCE6}" dt="2024-07-16T17:01:16.949" v="3795" actId="1036"/>
          <ac:spMkLst>
            <pc:docMk/>
            <pc:sldMk cId="1831564188" sldId="141168882"/>
            <ac:spMk id="13" creationId="{CEE7AB18-79C9-0481-9C61-7A64E63FCA93}"/>
          </ac:spMkLst>
        </pc:spChg>
        <pc:spChg chg="add del mod">
          <ac:chgData name="Serena Eastwood" userId="95b8e912-54f9-4923-8742-877dc4f3dea5" providerId="ADAL" clId="{15DEF1C7-CD80-0C4E-AD04-4B9F6130BCE6}" dt="2024-07-16T16:39:32.294" v="1572" actId="478"/>
          <ac:spMkLst>
            <pc:docMk/>
            <pc:sldMk cId="1831564188" sldId="141168882"/>
            <ac:spMk id="16" creationId="{D032DE84-F196-B1D2-1079-35B8DC233498}"/>
          </ac:spMkLst>
        </pc:spChg>
        <pc:spChg chg="add mod">
          <ac:chgData name="Serena Eastwood" userId="95b8e912-54f9-4923-8742-877dc4f3dea5" providerId="ADAL" clId="{15DEF1C7-CD80-0C4E-AD04-4B9F6130BCE6}" dt="2024-07-16T17:01:04.736" v="3791" actId="166"/>
          <ac:spMkLst>
            <pc:docMk/>
            <pc:sldMk cId="1831564188" sldId="141168882"/>
            <ac:spMk id="17" creationId="{20FC8D9E-054A-702B-7B31-7CB111171162}"/>
          </ac:spMkLst>
        </pc:spChg>
        <pc:spChg chg="add mod">
          <ac:chgData name="Serena Eastwood" userId="95b8e912-54f9-4923-8742-877dc4f3dea5" providerId="ADAL" clId="{15DEF1C7-CD80-0C4E-AD04-4B9F6130BCE6}" dt="2024-07-16T17:01:04.736" v="3791" actId="166"/>
          <ac:spMkLst>
            <pc:docMk/>
            <pc:sldMk cId="1831564188" sldId="141168882"/>
            <ac:spMk id="18" creationId="{1FDA73CC-A28D-5135-ECDE-64FB061C3513}"/>
          </ac:spMkLst>
        </pc:spChg>
        <pc:spChg chg="add mod">
          <ac:chgData name="Serena Eastwood" userId="95b8e912-54f9-4923-8742-877dc4f3dea5" providerId="ADAL" clId="{15DEF1C7-CD80-0C4E-AD04-4B9F6130BCE6}" dt="2024-07-16T17:03:00.796" v="3801" actId="1076"/>
          <ac:spMkLst>
            <pc:docMk/>
            <pc:sldMk cId="1831564188" sldId="141168882"/>
            <ac:spMk id="19" creationId="{12830BA7-B331-E899-A7D9-F6A9E097624F}"/>
          </ac:spMkLst>
        </pc:spChg>
        <pc:graphicFrameChg chg="modGraphic">
          <ac:chgData name="Serena Eastwood" userId="95b8e912-54f9-4923-8742-877dc4f3dea5" providerId="ADAL" clId="{15DEF1C7-CD80-0C4E-AD04-4B9F6130BCE6}" dt="2024-07-16T16:36:07.284" v="1398" actId="207"/>
          <ac:graphicFrameMkLst>
            <pc:docMk/>
            <pc:sldMk cId="1831564188" sldId="141168882"/>
            <ac:graphicFrameMk id="15" creationId="{83F2F4AD-5AC8-6E2D-3E00-FFDDA8200D53}"/>
          </ac:graphicFrameMkLst>
        </pc:graphicFrameChg>
        <pc:cxnChg chg="mod">
          <ac:chgData name="Serena Eastwood" userId="95b8e912-54f9-4923-8742-877dc4f3dea5" providerId="ADAL" clId="{15DEF1C7-CD80-0C4E-AD04-4B9F6130BCE6}" dt="2024-07-16T16:34:23.835" v="1377" actId="1076"/>
          <ac:cxnSpMkLst>
            <pc:docMk/>
            <pc:sldMk cId="1831564188" sldId="141168882"/>
            <ac:cxnSpMk id="10" creationId="{59D53D92-CCD2-8D81-F220-4970A944A499}"/>
          </ac:cxnSpMkLst>
        </pc:cxnChg>
      </pc:sldChg>
      <pc:sldChg chg="modSp mod">
        <pc:chgData name="Serena Eastwood" userId="95b8e912-54f9-4923-8742-877dc4f3dea5" providerId="ADAL" clId="{15DEF1C7-CD80-0C4E-AD04-4B9F6130BCE6}" dt="2024-07-15T13:24:53.590" v="35" actId="18131"/>
        <pc:sldMkLst>
          <pc:docMk/>
          <pc:sldMk cId="85236930" sldId="141168883"/>
        </pc:sldMkLst>
        <pc:picChg chg="mod modCrop">
          <ac:chgData name="Serena Eastwood" userId="95b8e912-54f9-4923-8742-877dc4f3dea5" providerId="ADAL" clId="{15DEF1C7-CD80-0C4E-AD04-4B9F6130BCE6}" dt="2024-07-15T13:24:53.590" v="35" actId="18131"/>
          <ac:picMkLst>
            <pc:docMk/>
            <pc:sldMk cId="85236930" sldId="141168883"/>
            <ac:picMk id="12" creationId="{8DE1BC79-B495-CD90-2693-D6D4FCB70F30}"/>
          </ac:picMkLst>
        </pc:picChg>
      </pc:sldChg>
      <pc:sldChg chg="delSp modSp mod delAnim">
        <pc:chgData name="Serena Eastwood" userId="95b8e912-54f9-4923-8742-877dc4f3dea5" providerId="ADAL" clId="{15DEF1C7-CD80-0C4E-AD04-4B9F6130BCE6}" dt="2024-07-16T08:10:00.334" v="366" actId="27918"/>
        <pc:sldMkLst>
          <pc:docMk/>
          <pc:sldMk cId="3909156572" sldId="141168884"/>
        </pc:sldMkLst>
        <pc:spChg chg="del">
          <ac:chgData name="Serena Eastwood" userId="95b8e912-54f9-4923-8742-877dc4f3dea5" providerId="ADAL" clId="{15DEF1C7-CD80-0C4E-AD04-4B9F6130BCE6}" dt="2024-07-15T09:03:20.980" v="9" actId="478"/>
          <ac:spMkLst>
            <pc:docMk/>
            <pc:sldMk cId="3909156572" sldId="141168884"/>
            <ac:spMk id="4" creationId="{E43A7A0C-A187-303E-652F-D130CDABC96C}"/>
          </ac:spMkLst>
        </pc:spChg>
        <pc:graphicFrameChg chg="mod">
          <ac:chgData name="Serena Eastwood" userId="95b8e912-54f9-4923-8742-877dc4f3dea5" providerId="ADAL" clId="{15DEF1C7-CD80-0C4E-AD04-4B9F6130BCE6}" dt="2024-07-16T08:09:59.076" v="365"/>
          <ac:graphicFrameMkLst>
            <pc:docMk/>
            <pc:sldMk cId="3909156572" sldId="141168884"/>
            <ac:graphicFrameMk id="11" creationId="{09A67ACB-114D-43BB-A688-2EA1AB4A015E}"/>
          </ac:graphicFrameMkLst>
        </pc:graphicFrameChg>
        <pc:picChg chg="mod modCrop">
          <ac:chgData name="Serena Eastwood" userId="95b8e912-54f9-4923-8742-877dc4f3dea5" providerId="ADAL" clId="{15DEF1C7-CD80-0C4E-AD04-4B9F6130BCE6}" dt="2024-07-16T08:09:57.957" v="364" actId="14826"/>
          <ac:picMkLst>
            <pc:docMk/>
            <pc:sldMk cId="3909156572" sldId="141168884"/>
            <ac:picMk id="3" creationId="{B1FEE3EE-750B-F8E0-0A8B-3DE762125AE0}"/>
          </ac:picMkLst>
        </pc:picChg>
      </pc:sldChg>
      <pc:sldChg chg="addSp delSp modSp mod">
        <pc:chgData name="Serena Eastwood" userId="95b8e912-54f9-4923-8742-877dc4f3dea5" providerId="ADAL" clId="{15DEF1C7-CD80-0C4E-AD04-4B9F6130BCE6}" dt="2024-07-16T08:10:26.364" v="367" actId="14826"/>
        <pc:sldMkLst>
          <pc:docMk/>
          <pc:sldMk cId="3286406495" sldId="141168885"/>
        </pc:sldMkLst>
        <pc:spChg chg="mod">
          <ac:chgData name="Serena Eastwood" userId="95b8e912-54f9-4923-8742-877dc4f3dea5" providerId="ADAL" clId="{15DEF1C7-CD80-0C4E-AD04-4B9F6130BCE6}" dt="2024-07-15T08:55:48.695" v="7" actId="1076"/>
          <ac:spMkLst>
            <pc:docMk/>
            <pc:sldMk cId="3286406495" sldId="141168885"/>
            <ac:spMk id="7" creationId="{08E5FDD4-881D-17B2-0946-BBFBEED4C0E4}"/>
          </ac:spMkLst>
        </pc:spChg>
        <pc:graphicFrameChg chg="mod">
          <ac:chgData name="Serena Eastwood" userId="95b8e912-54f9-4923-8742-877dc4f3dea5" providerId="ADAL" clId="{15DEF1C7-CD80-0C4E-AD04-4B9F6130BCE6}" dt="2024-07-15T08:56:06.488" v="8" actId="16037"/>
          <ac:graphicFrameMkLst>
            <pc:docMk/>
            <pc:sldMk cId="3286406495" sldId="141168885"/>
            <ac:graphicFrameMk id="4" creationId="{09A67ACB-114D-43BB-A688-2EA1AB4A015E}"/>
          </ac:graphicFrameMkLst>
        </pc:graphicFrameChg>
        <pc:picChg chg="add mod">
          <ac:chgData name="Serena Eastwood" userId="95b8e912-54f9-4923-8742-877dc4f3dea5" providerId="ADAL" clId="{15DEF1C7-CD80-0C4E-AD04-4B9F6130BCE6}" dt="2024-07-16T08:10:26.364" v="367" actId="14826"/>
          <ac:picMkLst>
            <pc:docMk/>
            <pc:sldMk cId="3286406495" sldId="141168885"/>
            <ac:picMk id="2" creationId="{DFD2B26B-F0E2-8A90-E8BD-BCE33FB5D540}"/>
          </ac:picMkLst>
        </pc:picChg>
        <pc:picChg chg="del mod modCrop">
          <ac:chgData name="Serena Eastwood" userId="95b8e912-54f9-4923-8742-877dc4f3dea5" providerId="ADAL" clId="{15DEF1C7-CD80-0C4E-AD04-4B9F6130BCE6}" dt="2024-07-15T13:25:23.750" v="40" actId="478"/>
          <ac:picMkLst>
            <pc:docMk/>
            <pc:sldMk cId="3286406495" sldId="141168885"/>
            <ac:picMk id="5" creationId="{F87F3BAB-9C7D-41F7-D96D-5596C0621B07}"/>
          </ac:picMkLst>
        </pc:picChg>
      </pc:sldChg>
      <pc:sldChg chg="addSp delSp modSp add mod modAnim">
        <pc:chgData name="Serena Eastwood" userId="95b8e912-54f9-4923-8742-877dc4f3dea5" providerId="ADAL" clId="{15DEF1C7-CD80-0C4E-AD04-4B9F6130BCE6}" dt="2024-07-15T15:30:16.911" v="199" actId="1076"/>
        <pc:sldMkLst>
          <pc:docMk/>
          <pc:sldMk cId="2608283828" sldId="141168890"/>
        </pc:sldMkLst>
        <pc:spChg chg="mod">
          <ac:chgData name="Serena Eastwood" userId="95b8e912-54f9-4923-8742-877dc4f3dea5" providerId="ADAL" clId="{15DEF1C7-CD80-0C4E-AD04-4B9F6130BCE6}" dt="2024-07-15T15:23:38.318" v="124" actId="20577"/>
          <ac:spMkLst>
            <pc:docMk/>
            <pc:sldMk cId="2608283828" sldId="141168890"/>
            <ac:spMk id="2" creationId="{360D95C7-1FCA-4AF1-A761-2AD3CF93E83A}"/>
          </ac:spMkLst>
        </pc:spChg>
        <pc:spChg chg="del">
          <ac:chgData name="Serena Eastwood" userId="95b8e912-54f9-4923-8742-877dc4f3dea5" providerId="ADAL" clId="{15DEF1C7-CD80-0C4E-AD04-4B9F6130BCE6}" dt="2024-07-15T15:20:39.280" v="51" actId="478"/>
          <ac:spMkLst>
            <pc:docMk/>
            <pc:sldMk cId="2608283828" sldId="141168890"/>
            <ac:spMk id="3" creationId="{28104C87-7108-4003-B82F-EA7A63705E84}"/>
          </ac:spMkLst>
        </pc:spChg>
        <pc:spChg chg="add mod">
          <ac:chgData name="Serena Eastwood" userId="95b8e912-54f9-4923-8742-877dc4f3dea5" providerId="ADAL" clId="{15DEF1C7-CD80-0C4E-AD04-4B9F6130BCE6}" dt="2024-07-15T15:21:51.525" v="77" actId="1076"/>
          <ac:spMkLst>
            <pc:docMk/>
            <pc:sldMk cId="2608283828" sldId="141168890"/>
            <ac:spMk id="4" creationId="{848D2704-30F0-829F-071C-6EA0A8E1A5C2}"/>
          </ac:spMkLst>
        </pc:spChg>
        <pc:spChg chg="add del mod">
          <ac:chgData name="Serena Eastwood" userId="95b8e912-54f9-4923-8742-877dc4f3dea5" providerId="ADAL" clId="{15DEF1C7-CD80-0C4E-AD04-4B9F6130BCE6}" dt="2024-07-15T15:21:11.855" v="60" actId="478"/>
          <ac:spMkLst>
            <pc:docMk/>
            <pc:sldMk cId="2608283828" sldId="141168890"/>
            <ac:spMk id="5" creationId="{89161809-23A6-0137-1393-8277E17C2FED}"/>
          </ac:spMkLst>
        </pc:spChg>
        <pc:spChg chg="add mod">
          <ac:chgData name="Serena Eastwood" userId="95b8e912-54f9-4923-8742-877dc4f3dea5" providerId="ADAL" clId="{15DEF1C7-CD80-0C4E-AD04-4B9F6130BCE6}" dt="2024-07-15T15:21:35.044" v="68" actId="408"/>
          <ac:spMkLst>
            <pc:docMk/>
            <pc:sldMk cId="2608283828" sldId="141168890"/>
            <ac:spMk id="6" creationId="{B312A93E-59E2-E30C-534C-56E999E8E8FF}"/>
          </ac:spMkLst>
        </pc:spChg>
        <pc:spChg chg="add mod">
          <ac:chgData name="Serena Eastwood" userId="95b8e912-54f9-4923-8742-877dc4f3dea5" providerId="ADAL" clId="{15DEF1C7-CD80-0C4E-AD04-4B9F6130BCE6}" dt="2024-07-15T15:21:35.044" v="68" actId="408"/>
          <ac:spMkLst>
            <pc:docMk/>
            <pc:sldMk cId="2608283828" sldId="141168890"/>
            <ac:spMk id="7" creationId="{0F6431B4-D690-4BEE-A9E4-DBF7F2070A8E}"/>
          </ac:spMkLst>
        </pc:spChg>
        <pc:spChg chg="add mod">
          <ac:chgData name="Serena Eastwood" userId="95b8e912-54f9-4923-8742-877dc4f3dea5" providerId="ADAL" clId="{15DEF1C7-CD80-0C4E-AD04-4B9F6130BCE6}" dt="2024-07-15T15:21:35.044" v="68" actId="408"/>
          <ac:spMkLst>
            <pc:docMk/>
            <pc:sldMk cId="2608283828" sldId="141168890"/>
            <ac:spMk id="8" creationId="{BEEB5DF7-5632-5AE7-D438-83A29D6E096A}"/>
          </ac:spMkLst>
        </pc:spChg>
        <pc:spChg chg="add mod">
          <ac:chgData name="Serena Eastwood" userId="95b8e912-54f9-4923-8742-877dc4f3dea5" providerId="ADAL" clId="{15DEF1C7-CD80-0C4E-AD04-4B9F6130BCE6}" dt="2024-07-15T15:23:27.782" v="123" actId="12788"/>
          <ac:spMkLst>
            <pc:docMk/>
            <pc:sldMk cId="2608283828" sldId="141168890"/>
            <ac:spMk id="9" creationId="{88FF1111-07BB-BA5C-B574-940D528F2A60}"/>
          </ac:spMkLst>
        </pc:spChg>
        <pc:spChg chg="add mod">
          <ac:chgData name="Serena Eastwood" userId="95b8e912-54f9-4923-8742-877dc4f3dea5" providerId="ADAL" clId="{15DEF1C7-CD80-0C4E-AD04-4B9F6130BCE6}" dt="2024-07-15T15:23:24.069" v="122" actId="12788"/>
          <ac:spMkLst>
            <pc:docMk/>
            <pc:sldMk cId="2608283828" sldId="141168890"/>
            <ac:spMk id="10" creationId="{98F9C2D8-3A8A-8A0D-4E42-B84588A955C0}"/>
          </ac:spMkLst>
        </pc:spChg>
        <pc:spChg chg="add mod">
          <ac:chgData name="Serena Eastwood" userId="95b8e912-54f9-4923-8742-877dc4f3dea5" providerId="ADAL" clId="{15DEF1C7-CD80-0C4E-AD04-4B9F6130BCE6}" dt="2024-07-15T15:23:18.979" v="121" actId="12788"/>
          <ac:spMkLst>
            <pc:docMk/>
            <pc:sldMk cId="2608283828" sldId="141168890"/>
            <ac:spMk id="11" creationId="{46CFDB64-BEE2-E271-FC97-F058FD16FF52}"/>
          </ac:spMkLst>
        </pc:spChg>
        <pc:spChg chg="add mod">
          <ac:chgData name="Serena Eastwood" userId="95b8e912-54f9-4923-8742-877dc4f3dea5" providerId="ADAL" clId="{15DEF1C7-CD80-0C4E-AD04-4B9F6130BCE6}" dt="2024-07-15T15:23:15.110" v="120" actId="12788"/>
          <ac:spMkLst>
            <pc:docMk/>
            <pc:sldMk cId="2608283828" sldId="141168890"/>
            <ac:spMk id="12" creationId="{C696D0EB-25DC-A3EA-EB40-A3B2CB622426}"/>
          </ac:spMkLst>
        </pc:spChg>
        <pc:spChg chg="add mod">
          <ac:chgData name="Serena Eastwood" userId="95b8e912-54f9-4923-8742-877dc4f3dea5" providerId="ADAL" clId="{15DEF1C7-CD80-0C4E-AD04-4B9F6130BCE6}" dt="2024-07-15T15:23:27.782" v="123" actId="12788"/>
          <ac:spMkLst>
            <pc:docMk/>
            <pc:sldMk cId="2608283828" sldId="141168890"/>
            <ac:spMk id="13" creationId="{9A00E26B-5EBD-84A1-A364-F361B05BC177}"/>
          </ac:spMkLst>
        </pc:spChg>
        <pc:spChg chg="add mod">
          <ac:chgData name="Serena Eastwood" userId="95b8e912-54f9-4923-8742-877dc4f3dea5" providerId="ADAL" clId="{15DEF1C7-CD80-0C4E-AD04-4B9F6130BCE6}" dt="2024-07-15T15:23:24.069" v="122" actId="12788"/>
          <ac:spMkLst>
            <pc:docMk/>
            <pc:sldMk cId="2608283828" sldId="141168890"/>
            <ac:spMk id="14" creationId="{E81CE10D-57F9-C08A-7DC6-7BAB0B50B6B4}"/>
          </ac:spMkLst>
        </pc:spChg>
        <pc:spChg chg="add mod">
          <ac:chgData name="Serena Eastwood" userId="95b8e912-54f9-4923-8742-877dc4f3dea5" providerId="ADAL" clId="{15DEF1C7-CD80-0C4E-AD04-4B9F6130BCE6}" dt="2024-07-15T15:23:18.979" v="121" actId="12788"/>
          <ac:spMkLst>
            <pc:docMk/>
            <pc:sldMk cId="2608283828" sldId="141168890"/>
            <ac:spMk id="15" creationId="{FBCFE2DB-FD94-FAB5-6C91-CC0ADC2CBE9D}"/>
          </ac:spMkLst>
        </pc:spChg>
        <pc:spChg chg="add mod">
          <ac:chgData name="Serena Eastwood" userId="95b8e912-54f9-4923-8742-877dc4f3dea5" providerId="ADAL" clId="{15DEF1C7-CD80-0C4E-AD04-4B9F6130BCE6}" dt="2024-07-15T15:23:15.110" v="120" actId="12788"/>
          <ac:spMkLst>
            <pc:docMk/>
            <pc:sldMk cId="2608283828" sldId="141168890"/>
            <ac:spMk id="16" creationId="{8AEEA616-9F23-8D0E-BFAE-5E83C8BBF0E2}"/>
          </ac:spMkLst>
        </pc:spChg>
        <pc:spChg chg="add mod">
          <ac:chgData name="Serena Eastwood" userId="95b8e912-54f9-4923-8742-877dc4f3dea5" providerId="ADAL" clId="{15DEF1C7-CD80-0C4E-AD04-4B9F6130BCE6}" dt="2024-07-15T15:24:18.411" v="140" actId="1076"/>
          <ac:spMkLst>
            <pc:docMk/>
            <pc:sldMk cId="2608283828" sldId="141168890"/>
            <ac:spMk id="17" creationId="{B7F2DA50-3B54-0BF3-D614-8CC7541EDDB2}"/>
          </ac:spMkLst>
        </pc:spChg>
        <pc:spChg chg="add mod">
          <ac:chgData name="Serena Eastwood" userId="95b8e912-54f9-4923-8742-877dc4f3dea5" providerId="ADAL" clId="{15DEF1C7-CD80-0C4E-AD04-4B9F6130BCE6}" dt="2024-07-15T15:24:22.603" v="141" actId="571"/>
          <ac:spMkLst>
            <pc:docMk/>
            <pc:sldMk cId="2608283828" sldId="141168890"/>
            <ac:spMk id="18" creationId="{00E9D774-9A84-AA93-A09A-2CBD886CABBD}"/>
          </ac:spMkLst>
        </pc:spChg>
        <pc:spChg chg="add mod">
          <ac:chgData name="Serena Eastwood" userId="95b8e912-54f9-4923-8742-877dc4f3dea5" providerId="ADAL" clId="{15DEF1C7-CD80-0C4E-AD04-4B9F6130BCE6}" dt="2024-07-15T15:24:26.895" v="142" actId="571"/>
          <ac:spMkLst>
            <pc:docMk/>
            <pc:sldMk cId="2608283828" sldId="141168890"/>
            <ac:spMk id="19" creationId="{CBFB1B39-4794-C01C-604C-F70F4BFA077A}"/>
          </ac:spMkLst>
        </pc:spChg>
        <pc:spChg chg="add mod">
          <ac:chgData name="Serena Eastwood" userId="95b8e912-54f9-4923-8742-877dc4f3dea5" providerId="ADAL" clId="{15DEF1C7-CD80-0C4E-AD04-4B9F6130BCE6}" dt="2024-07-15T15:24:30.508" v="143" actId="571"/>
          <ac:spMkLst>
            <pc:docMk/>
            <pc:sldMk cId="2608283828" sldId="141168890"/>
            <ac:spMk id="20" creationId="{BD715E55-7201-EEC8-4200-94FF473CDF17}"/>
          </ac:spMkLst>
        </pc:spChg>
        <pc:spChg chg="add mod">
          <ac:chgData name="Serena Eastwood" userId="95b8e912-54f9-4923-8742-877dc4f3dea5" providerId="ADAL" clId="{15DEF1C7-CD80-0C4E-AD04-4B9F6130BCE6}" dt="2024-07-15T15:30:16.911" v="199" actId="1076"/>
          <ac:spMkLst>
            <pc:docMk/>
            <pc:sldMk cId="2608283828" sldId="141168890"/>
            <ac:spMk id="23" creationId="{D1F58CD8-E6E3-6656-D5A6-263EC424A027}"/>
          </ac:spMkLst>
        </pc:spChg>
        <pc:picChg chg="add mod">
          <ac:chgData name="Serena Eastwood" userId="95b8e912-54f9-4923-8742-877dc4f3dea5" providerId="ADAL" clId="{15DEF1C7-CD80-0C4E-AD04-4B9F6130BCE6}" dt="2024-07-15T15:30:16.085" v="198" actId="1076"/>
          <ac:picMkLst>
            <pc:docMk/>
            <pc:sldMk cId="2608283828" sldId="141168890"/>
            <ac:picMk id="22" creationId="{2B1466DD-CD51-1C7C-C679-254E1103E7CF}"/>
          </ac:picMkLst>
        </pc:picChg>
      </pc:sldChg>
      <pc:sldChg chg="add del">
        <pc:chgData name="Serena Eastwood" userId="95b8e912-54f9-4923-8742-877dc4f3dea5" providerId="ADAL" clId="{15DEF1C7-CD80-0C4E-AD04-4B9F6130BCE6}" dt="2024-07-15T15:29:40.149" v="153" actId="2696"/>
        <pc:sldMkLst>
          <pc:docMk/>
          <pc:sldMk cId="243821584" sldId="141168891"/>
        </pc:sldMkLst>
      </pc:sldChg>
      <pc:sldChg chg="add del">
        <pc:chgData name="Serena Eastwood" userId="95b8e912-54f9-4923-8742-877dc4f3dea5" providerId="ADAL" clId="{15DEF1C7-CD80-0C4E-AD04-4B9F6130BCE6}" dt="2024-07-15T15:29:41.635" v="154" actId="2696"/>
        <pc:sldMkLst>
          <pc:docMk/>
          <pc:sldMk cId="2574833713" sldId="141168892"/>
        </pc:sldMkLst>
      </pc:sldChg>
      <pc:sldChg chg="addSp delSp modSp add mod modClrScheme delAnim modAnim chgLayout">
        <pc:chgData name="Serena Eastwood" userId="95b8e912-54f9-4923-8742-877dc4f3dea5" providerId="ADAL" clId="{15DEF1C7-CD80-0C4E-AD04-4B9F6130BCE6}" dt="2024-07-16T12:55:49.331" v="569" actId="1076"/>
        <pc:sldMkLst>
          <pc:docMk/>
          <pc:sldMk cId="715507780" sldId="141168893"/>
        </pc:sldMkLst>
        <pc:spChg chg="add mod">
          <ac:chgData name="Serena Eastwood" userId="95b8e912-54f9-4923-8742-877dc4f3dea5" providerId="ADAL" clId="{15DEF1C7-CD80-0C4E-AD04-4B9F6130BCE6}" dt="2024-07-16T12:55:18.374" v="564" actId="1076"/>
          <ac:spMkLst>
            <pc:docMk/>
            <pc:sldMk cId="715507780" sldId="141168893"/>
            <ac:spMk id="2" creationId="{6654B466-01A7-2707-C9D8-CCBFC9164205}"/>
          </ac:spMkLst>
        </pc:spChg>
        <pc:spChg chg="add del mod">
          <ac:chgData name="Serena Eastwood" userId="95b8e912-54f9-4923-8742-877dc4f3dea5" providerId="ADAL" clId="{15DEF1C7-CD80-0C4E-AD04-4B9F6130BCE6}" dt="2024-07-16T10:55:38.985" v="370"/>
          <ac:spMkLst>
            <pc:docMk/>
            <pc:sldMk cId="715507780" sldId="141168893"/>
            <ac:spMk id="2" creationId="{F6C9B0D6-5896-114A-B3D3-66F0B7C6C77F}"/>
          </ac:spMkLst>
        </pc:spChg>
        <pc:spChg chg="add del mod">
          <ac:chgData name="Serena Eastwood" userId="95b8e912-54f9-4923-8742-877dc4f3dea5" providerId="ADAL" clId="{15DEF1C7-CD80-0C4E-AD04-4B9F6130BCE6}" dt="2024-07-15T15:38:31.173" v="335" actId="478"/>
          <ac:spMkLst>
            <pc:docMk/>
            <pc:sldMk cId="715507780" sldId="141168893"/>
            <ac:spMk id="3" creationId="{E236D50C-9679-7CE6-EE9A-94DB21A4F9AE}"/>
          </ac:spMkLst>
        </pc:spChg>
        <pc:spChg chg="add mod">
          <ac:chgData name="Serena Eastwood" userId="95b8e912-54f9-4923-8742-877dc4f3dea5" providerId="ADAL" clId="{15DEF1C7-CD80-0C4E-AD04-4B9F6130BCE6}" dt="2024-07-16T12:55:18.374" v="564" actId="1076"/>
          <ac:spMkLst>
            <pc:docMk/>
            <pc:sldMk cId="715507780" sldId="141168893"/>
            <ac:spMk id="4" creationId="{E3CBD6F6-009E-79C4-457F-47004220FF36}"/>
          </ac:spMkLst>
        </pc:spChg>
        <pc:spChg chg="del mod">
          <ac:chgData name="Serena Eastwood" userId="95b8e912-54f9-4923-8742-877dc4f3dea5" providerId="ADAL" clId="{15DEF1C7-CD80-0C4E-AD04-4B9F6130BCE6}" dt="2024-07-15T15:30:05.546" v="194" actId="478"/>
          <ac:spMkLst>
            <pc:docMk/>
            <pc:sldMk cId="715507780" sldId="141168893"/>
            <ac:spMk id="5" creationId="{F8BF0110-880B-525F-0DB9-BBEE03B8F2F3}"/>
          </ac:spMkLst>
        </pc:spChg>
        <pc:spChg chg="add mod">
          <ac:chgData name="Serena Eastwood" userId="95b8e912-54f9-4923-8742-877dc4f3dea5" providerId="ADAL" clId="{15DEF1C7-CD80-0C4E-AD04-4B9F6130BCE6}" dt="2024-07-16T12:55:18.374" v="564" actId="1076"/>
          <ac:spMkLst>
            <pc:docMk/>
            <pc:sldMk cId="715507780" sldId="141168893"/>
            <ac:spMk id="6" creationId="{3BE5AB06-5283-776F-F5CF-AF7552B58B79}"/>
          </ac:spMkLst>
        </pc:spChg>
        <pc:spChg chg="add mod">
          <ac:chgData name="Serena Eastwood" userId="95b8e912-54f9-4923-8742-877dc4f3dea5" providerId="ADAL" clId="{15DEF1C7-CD80-0C4E-AD04-4B9F6130BCE6}" dt="2024-07-16T12:55:18.374" v="564" actId="1076"/>
          <ac:spMkLst>
            <pc:docMk/>
            <pc:sldMk cId="715507780" sldId="141168893"/>
            <ac:spMk id="7" creationId="{30FA12EB-761E-C4D4-1BB9-AC8860CFE5B6}"/>
          </ac:spMkLst>
        </pc:spChg>
        <pc:spChg chg="add del mod">
          <ac:chgData name="Serena Eastwood" userId="95b8e912-54f9-4923-8742-877dc4f3dea5" providerId="ADAL" clId="{15DEF1C7-CD80-0C4E-AD04-4B9F6130BCE6}" dt="2024-07-15T15:38:42.214" v="338" actId="478"/>
          <ac:spMkLst>
            <pc:docMk/>
            <pc:sldMk cId="715507780" sldId="141168893"/>
            <ac:spMk id="8" creationId="{03671531-4BD6-3934-7F28-B18657642004}"/>
          </ac:spMkLst>
        </pc:spChg>
        <pc:spChg chg="add mod">
          <ac:chgData name="Serena Eastwood" userId="95b8e912-54f9-4923-8742-877dc4f3dea5" providerId="ADAL" clId="{15DEF1C7-CD80-0C4E-AD04-4B9F6130BCE6}" dt="2024-07-16T10:56:17.555" v="376" actId="1076"/>
          <ac:spMkLst>
            <pc:docMk/>
            <pc:sldMk cId="715507780" sldId="141168893"/>
            <ac:spMk id="9" creationId="{0DB2F73B-13A8-2BD7-00FB-148725709542}"/>
          </ac:spMkLst>
        </pc:spChg>
        <pc:spChg chg="add del mod">
          <ac:chgData name="Serena Eastwood" userId="95b8e912-54f9-4923-8742-877dc4f3dea5" providerId="ADAL" clId="{15DEF1C7-CD80-0C4E-AD04-4B9F6130BCE6}" dt="2024-07-16T12:49:41.559" v="420" actId="478"/>
          <ac:spMkLst>
            <pc:docMk/>
            <pc:sldMk cId="715507780" sldId="141168893"/>
            <ac:spMk id="10" creationId="{57D7F96A-874B-6C2F-DF74-C99D5007E27B}"/>
          </ac:spMkLst>
        </pc:spChg>
        <pc:spChg chg="add del mod">
          <ac:chgData name="Serena Eastwood" userId="95b8e912-54f9-4923-8742-877dc4f3dea5" providerId="ADAL" clId="{15DEF1C7-CD80-0C4E-AD04-4B9F6130BCE6}" dt="2024-07-16T12:52:10.711" v="509" actId="478"/>
          <ac:spMkLst>
            <pc:docMk/>
            <pc:sldMk cId="715507780" sldId="141168893"/>
            <ac:spMk id="11" creationId="{29093B1B-338F-1E7D-4329-98D131E1FD30}"/>
          </ac:spMkLst>
        </pc:spChg>
        <pc:spChg chg="add del mod">
          <ac:chgData name="Serena Eastwood" userId="95b8e912-54f9-4923-8742-877dc4f3dea5" providerId="ADAL" clId="{15DEF1C7-CD80-0C4E-AD04-4B9F6130BCE6}" dt="2024-07-15T15:33:13.627" v="253" actId="478"/>
          <ac:spMkLst>
            <pc:docMk/>
            <pc:sldMk cId="715507780" sldId="141168893"/>
            <ac:spMk id="12" creationId="{6E1C77E9-E5F6-26AA-C547-29E92F54429E}"/>
          </ac:spMkLst>
        </pc:spChg>
        <pc:spChg chg="add mod">
          <ac:chgData name="Serena Eastwood" userId="95b8e912-54f9-4923-8742-877dc4f3dea5" providerId="ADAL" clId="{15DEF1C7-CD80-0C4E-AD04-4B9F6130BCE6}" dt="2024-07-16T12:55:18.374" v="564" actId="1076"/>
          <ac:spMkLst>
            <pc:docMk/>
            <pc:sldMk cId="715507780" sldId="141168893"/>
            <ac:spMk id="12" creationId="{F7E3438C-03C4-6A2C-577F-6C9102FB6344}"/>
          </ac:spMkLst>
        </pc:spChg>
        <pc:spChg chg="add mod">
          <ac:chgData name="Serena Eastwood" userId="95b8e912-54f9-4923-8742-877dc4f3dea5" providerId="ADAL" clId="{15DEF1C7-CD80-0C4E-AD04-4B9F6130BCE6}" dt="2024-07-16T10:56:17.555" v="376" actId="1076"/>
          <ac:spMkLst>
            <pc:docMk/>
            <pc:sldMk cId="715507780" sldId="141168893"/>
            <ac:spMk id="13" creationId="{E42E6676-70EB-5200-ECEA-6E0458AAE84B}"/>
          </ac:spMkLst>
        </pc:spChg>
        <pc:spChg chg="add del mod">
          <ac:chgData name="Serena Eastwood" userId="95b8e912-54f9-4923-8742-877dc4f3dea5" providerId="ADAL" clId="{15DEF1C7-CD80-0C4E-AD04-4B9F6130BCE6}" dt="2024-07-16T12:49:42.092" v="421" actId="478"/>
          <ac:spMkLst>
            <pc:docMk/>
            <pc:sldMk cId="715507780" sldId="141168893"/>
            <ac:spMk id="15" creationId="{28A84387-A140-E0B0-6AAE-24ECA4AD7E1A}"/>
          </ac:spMkLst>
        </pc:spChg>
        <pc:spChg chg="add del mod">
          <ac:chgData name="Serena Eastwood" userId="95b8e912-54f9-4923-8742-877dc4f3dea5" providerId="ADAL" clId="{15DEF1C7-CD80-0C4E-AD04-4B9F6130BCE6}" dt="2024-07-16T12:52:10.711" v="509" actId="478"/>
          <ac:spMkLst>
            <pc:docMk/>
            <pc:sldMk cId="715507780" sldId="141168893"/>
            <ac:spMk id="16" creationId="{9612FC2D-37AC-EA27-4AED-C6332AAE0D80}"/>
          </ac:spMkLst>
        </pc:spChg>
        <pc:spChg chg="add del mod">
          <ac:chgData name="Serena Eastwood" userId="95b8e912-54f9-4923-8742-877dc4f3dea5" providerId="ADAL" clId="{15DEF1C7-CD80-0C4E-AD04-4B9F6130BCE6}" dt="2024-07-15T15:33:51.463" v="262" actId="478"/>
          <ac:spMkLst>
            <pc:docMk/>
            <pc:sldMk cId="715507780" sldId="141168893"/>
            <ac:spMk id="17" creationId="{34541976-8611-6385-0222-2A7CEB5A474F}"/>
          </ac:spMkLst>
        </pc:spChg>
        <pc:spChg chg="add mod">
          <ac:chgData name="Serena Eastwood" userId="95b8e912-54f9-4923-8742-877dc4f3dea5" providerId="ADAL" clId="{15DEF1C7-CD80-0C4E-AD04-4B9F6130BCE6}" dt="2024-07-16T12:55:18.374" v="564" actId="1076"/>
          <ac:spMkLst>
            <pc:docMk/>
            <pc:sldMk cId="715507780" sldId="141168893"/>
            <ac:spMk id="17" creationId="{79F269C4-FC10-65B0-B6AB-B81CD547B777}"/>
          </ac:spMkLst>
        </pc:spChg>
        <pc:spChg chg="add mod">
          <ac:chgData name="Serena Eastwood" userId="95b8e912-54f9-4923-8742-877dc4f3dea5" providerId="ADAL" clId="{15DEF1C7-CD80-0C4E-AD04-4B9F6130BCE6}" dt="2024-07-16T10:56:17.555" v="376" actId="1076"/>
          <ac:spMkLst>
            <pc:docMk/>
            <pc:sldMk cId="715507780" sldId="141168893"/>
            <ac:spMk id="18" creationId="{1BE1AF04-9640-C152-E932-F4A13B486158}"/>
          </ac:spMkLst>
        </pc:spChg>
        <pc:spChg chg="add del mod">
          <ac:chgData name="Serena Eastwood" userId="95b8e912-54f9-4923-8742-877dc4f3dea5" providerId="ADAL" clId="{15DEF1C7-CD80-0C4E-AD04-4B9F6130BCE6}" dt="2024-07-16T12:49:42.844" v="422" actId="478"/>
          <ac:spMkLst>
            <pc:docMk/>
            <pc:sldMk cId="715507780" sldId="141168893"/>
            <ac:spMk id="19" creationId="{45EC5D5E-4593-B047-D900-D4E77F9F219D}"/>
          </ac:spMkLst>
        </pc:spChg>
        <pc:spChg chg="add del mod">
          <ac:chgData name="Serena Eastwood" userId="95b8e912-54f9-4923-8742-877dc4f3dea5" providerId="ADAL" clId="{15DEF1C7-CD80-0C4E-AD04-4B9F6130BCE6}" dt="2024-07-16T12:52:10.711" v="509" actId="478"/>
          <ac:spMkLst>
            <pc:docMk/>
            <pc:sldMk cId="715507780" sldId="141168893"/>
            <ac:spMk id="20" creationId="{3550592D-95D7-DB93-CEF7-25EEC325A0BE}"/>
          </ac:spMkLst>
        </pc:spChg>
        <pc:spChg chg="add mod">
          <ac:chgData name="Serena Eastwood" userId="95b8e912-54f9-4923-8742-877dc4f3dea5" providerId="ADAL" clId="{15DEF1C7-CD80-0C4E-AD04-4B9F6130BCE6}" dt="2024-07-16T10:56:17.555" v="376" actId="1076"/>
          <ac:spMkLst>
            <pc:docMk/>
            <pc:sldMk cId="715507780" sldId="141168893"/>
            <ac:spMk id="21" creationId="{0AE0E8F8-AA06-9B8B-743A-39DED4F18F61}"/>
          </ac:spMkLst>
        </pc:spChg>
        <pc:spChg chg="mod">
          <ac:chgData name="Serena Eastwood" userId="95b8e912-54f9-4923-8742-877dc4f3dea5" providerId="ADAL" clId="{15DEF1C7-CD80-0C4E-AD04-4B9F6130BCE6}" dt="2024-07-16T12:55:44.285" v="568" actId="1076"/>
          <ac:spMkLst>
            <pc:docMk/>
            <pc:sldMk cId="715507780" sldId="141168893"/>
            <ac:spMk id="26" creationId="{7C3E98FF-4765-08F9-E95B-4B80F851877C}"/>
          </ac:spMkLst>
        </pc:spChg>
        <pc:spChg chg="add mod">
          <ac:chgData name="Serena Eastwood" userId="95b8e912-54f9-4923-8742-877dc4f3dea5" providerId="ADAL" clId="{15DEF1C7-CD80-0C4E-AD04-4B9F6130BCE6}" dt="2024-07-16T12:55:18.374" v="564" actId="1076"/>
          <ac:spMkLst>
            <pc:docMk/>
            <pc:sldMk cId="715507780" sldId="141168893"/>
            <ac:spMk id="28" creationId="{3749E043-AC56-98F0-BEF3-B92B53BEF47E}"/>
          </ac:spMkLst>
        </pc:spChg>
        <pc:spChg chg="add mod">
          <ac:chgData name="Serena Eastwood" userId="95b8e912-54f9-4923-8742-877dc4f3dea5" providerId="ADAL" clId="{15DEF1C7-CD80-0C4E-AD04-4B9F6130BCE6}" dt="2024-07-16T12:55:18.374" v="564" actId="1076"/>
          <ac:spMkLst>
            <pc:docMk/>
            <pc:sldMk cId="715507780" sldId="141168893"/>
            <ac:spMk id="29" creationId="{60CDC505-C707-48BD-F83F-5AA77C29D87F}"/>
          </ac:spMkLst>
        </pc:spChg>
        <pc:spChg chg="add mod">
          <ac:chgData name="Serena Eastwood" userId="95b8e912-54f9-4923-8742-877dc4f3dea5" providerId="ADAL" clId="{15DEF1C7-CD80-0C4E-AD04-4B9F6130BCE6}" dt="2024-07-16T12:55:34.728" v="567"/>
          <ac:spMkLst>
            <pc:docMk/>
            <pc:sldMk cId="715507780" sldId="141168893"/>
            <ac:spMk id="32" creationId="{A4A05A70-61FF-3E6C-B57F-6743832410A9}"/>
          </ac:spMkLst>
        </pc:spChg>
        <pc:spChg chg="add mod">
          <ac:chgData name="Serena Eastwood" userId="95b8e912-54f9-4923-8742-877dc4f3dea5" providerId="ADAL" clId="{15DEF1C7-CD80-0C4E-AD04-4B9F6130BCE6}" dt="2024-07-16T12:55:49.331" v="569" actId="1076"/>
          <ac:spMkLst>
            <pc:docMk/>
            <pc:sldMk cId="715507780" sldId="141168893"/>
            <ac:spMk id="38" creationId="{152E8619-23A4-0E22-E32D-B4A5F70D81B6}"/>
          </ac:spMkLst>
        </pc:spChg>
        <pc:picChg chg="add del mod modCrop">
          <ac:chgData name="Serena Eastwood" userId="95b8e912-54f9-4923-8742-877dc4f3dea5" providerId="ADAL" clId="{15DEF1C7-CD80-0C4E-AD04-4B9F6130BCE6}" dt="2024-07-15T15:38:32.088" v="336" actId="478"/>
          <ac:picMkLst>
            <pc:docMk/>
            <pc:sldMk cId="715507780" sldId="141168893"/>
            <ac:picMk id="2" creationId="{3BDC3DB1-6385-4F52-D390-962B6E49A36D}"/>
          </ac:picMkLst>
        </pc:picChg>
        <pc:picChg chg="add mod">
          <ac:chgData name="Serena Eastwood" userId="95b8e912-54f9-4923-8742-877dc4f3dea5" providerId="ADAL" clId="{15DEF1C7-CD80-0C4E-AD04-4B9F6130BCE6}" dt="2024-07-16T12:53:17.879" v="525" actId="1076"/>
          <ac:picMkLst>
            <pc:docMk/>
            <pc:sldMk cId="715507780" sldId="141168893"/>
            <ac:picMk id="3" creationId="{9172B631-1EC2-31A4-E469-A8D39521FAFF}"/>
          </ac:picMkLst>
        </pc:picChg>
        <pc:picChg chg="del">
          <ac:chgData name="Serena Eastwood" userId="95b8e912-54f9-4923-8742-877dc4f3dea5" providerId="ADAL" clId="{15DEF1C7-CD80-0C4E-AD04-4B9F6130BCE6}" dt="2024-07-15T15:30:06.984" v="195" actId="478"/>
          <ac:picMkLst>
            <pc:docMk/>
            <pc:sldMk cId="715507780" sldId="141168893"/>
            <ac:picMk id="4" creationId="{87B38A93-201C-CCDC-8A01-290C711BD799}"/>
          </ac:picMkLst>
        </pc:picChg>
        <pc:picChg chg="add del mod">
          <ac:chgData name="Serena Eastwood" userId="95b8e912-54f9-4923-8742-877dc4f3dea5" providerId="ADAL" clId="{15DEF1C7-CD80-0C4E-AD04-4B9F6130BCE6}" dt="2024-07-16T12:50:55.729" v="463" actId="478"/>
          <ac:picMkLst>
            <pc:docMk/>
            <pc:sldMk cId="715507780" sldId="141168893"/>
            <ac:picMk id="5" creationId="{B22DFAFA-7514-BEA4-238C-BDA734B0E91D}"/>
          </ac:picMkLst>
        </pc:picChg>
        <pc:picChg chg="add mod">
          <ac:chgData name="Serena Eastwood" userId="95b8e912-54f9-4923-8742-877dc4f3dea5" providerId="ADAL" clId="{15DEF1C7-CD80-0C4E-AD04-4B9F6130BCE6}" dt="2024-07-16T12:55:18.374" v="564" actId="1076"/>
          <ac:picMkLst>
            <pc:docMk/>
            <pc:sldMk cId="715507780" sldId="141168893"/>
            <ac:picMk id="23" creationId="{BDFDEDF8-A02D-19F5-16EC-6F38B44BCC38}"/>
          </ac:picMkLst>
        </pc:picChg>
        <pc:picChg chg="add del mod">
          <ac:chgData name="Serena Eastwood" userId="95b8e912-54f9-4923-8742-877dc4f3dea5" providerId="ADAL" clId="{15DEF1C7-CD80-0C4E-AD04-4B9F6130BCE6}" dt="2024-07-16T12:51:41.439" v="496" actId="478"/>
          <ac:picMkLst>
            <pc:docMk/>
            <pc:sldMk cId="715507780" sldId="141168893"/>
            <ac:picMk id="25" creationId="{809FFC19-07C6-8E2E-0390-E78F92CC6B70}"/>
          </ac:picMkLst>
        </pc:picChg>
        <pc:picChg chg="add mod">
          <ac:chgData name="Serena Eastwood" userId="95b8e912-54f9-4923-8742-877dc4f3dea5" providerId="ADAL" clId="{15DEF1C7-CD80-0C4E-AD04-4B9F6130BCE6}" dt="2024-07-16T12:55:18.374" v="564" actId="1076"/>
          <ac:picMkLst>
            <pc:docMk/>
            <pc:sldMk cId="715507780" sldId="141168893"/>
            <ac:picMk id="27" creationId="{FAF0CAF8-1CF2-CF92-C332-B79E7D3A98A6}"/>
          </ac:picMkLst>
        </pc:picChg>
        <pc:picChg chg="del">
          <ac:chgData name="Serena Eastwood" userId="95b8e912-54f9-4923-8742-877dc4f3dea5" providerId="ADAL" clId="{15DEF1C7-CD80-0C4E-AD04-4B9F6130BCE6}" dt="2024-07-15T15:33:41.724" v="260" actId="478"/>
          <ac:picMkLst>
            <pc:docMk/>
            <pc:sldMk cId="715507780" sldId="141168893"/>
            <ac:picMk id="28" creationId="{D858291C-BB8E-F60B-27B4-2B3D33F78C30}"/>
          </ac:picMkLst>
        </pc:picChg>
        <pc:picChg chg="add del mod">
          <ac:chgData name="Serena Eastwood" userId="95b8e912-54f9-4923-8742-877dc4f3dea5" providerId="ADAL" clId="{15DEF1C7-CD80-0C4E-AD04-4B9F6130BCE6}" dt="2024-07-16T12:51:57.479" v="505" actId="478"/>
          <ac:picMkLst>
            <pc:docMk/>
            <pc:sldMk cId="715507780" sldId="141168893"/>
            <ac:picMk id="30" creationId="{07B5DC4A-7F9F-3BE4-041E-B241E1E02CA1}"/>
          </ac:picMkLst>
        </pc:picChg>
        <pc:picChg chg="add del mod">
          <ac:chgData name="Serena Eastwood" userId="95b8e912-54f9-4923-8742-877dc4f3dea5" providerId="ADAL" clId="{15DEF1C7-CD80-0C4E-AD04-4B9F6130BCE6}" dt="2024-07-15T15:36:05.870" v="305" actId="478"/>
          <ac:picMkLst>
            <pc:docMk/>
            <pc:sldMk cId="715507780" sldId="141168893"/>
            <ac:picMk id="30" creationId="{2903EAB9-9FD6-1AF8-CD9E-CE388E8C3E8E}"/>
          </ac:picMkLst>
        </pc:picChg>
        <pc:picChg chg="add mod">
          <ac:chgData name="Serena Eastwood" userId="95b8e912-54f9-4923-8742-877dc4f3dea5" providerId="ADAL" clId="{15DEF1C7-CD80-0C4E-AD04-4B9F6130BCE6}" dt="2024-07-16T12:55:18.374" v="564" actId="1076"/>
          <ac:picMkLst>
            <pc:docMk/>
            <pc:sldMk cId="715507780" sldId="141168893"/>
            <ac:picMk id="31" creationId="{94E018A1-0980-34B0-95E6-DAB30A05B217}"/>
          </ac:picMkLst>
        </pc:picChg>
        <pc:picChg chg="add del mod">
          <ac:chgData name="Serena Eastwood" userId="95b8e912-54f9-4923-8742-877dc4f3dea5" providerId="ADAL" clId="{15DEF1C7-CD80-0C4E-AD04-4B9F6130BCE6}" dt="2024-07-15T15:36:02.980" v="302" actId="478"/>
          <ac:picMkLst>
            <pc:docMk/>
            <pc:sldMk cId="715507780" sldId="141168893"/>
            <ac:picMk id="32" creationId="{4FCA6F51-68D6-6DEC-9381-1F27F6531929}"/>
          </ac:picMkLst>
        </pc:picChg>
        <pc:picChg chg="add del mod">
          <ac:chgData name="Serena Eastwood" userId="95b8e912-54f9-4923-8742-877dc4f3dea5" providerId="ADAL" clId="{15DEF1C7-CD80-0C4E-AD04-4B9F6130BCE6}" dt="2024-07-16T12:51:56.268" v="504" actId="21"/>
          <ac:picMkLst>
            <pc:docMk/>
            <pc:sldMk cId="715507780" sldId="141168893"/>
            <ac:picMk id="35" creationId="{2E16953F-C4F4-25C6-658C-F3A7915B63BC}"/>
          </ac:picMkLst>
        </pc:picChg>
        <pc:picChg chg="add mod">
          <ac:chgData name="Serena Eastwood" userId="95b8e912-54f9-4923-8742-877dc4f3dea5" providerId="ADAL" clId="{15DEF1C7-CD80-0C4E-AD04-4B9F6130BCE6}" dt="2024-07-16T12:55:18.374" v="564" actId="1076"/>
          <ac:picMkLst>
            <pc:docMk/>
            <pc:sldMk cId="715507780" sldId="141168893"/>
            <ac:picMk id="37" creationId="{AA83C3E5-2A7C-486F-5045-744C5CD307F2}"/>
          </ac:picMkLst>
        </pc:picChg>
        <pc:cxnChg chg="add mod">
          <ac:chgData name="Serena Eastwood" userId="95b8e912-54f9-4923-8742-877dc4f3dea5" providerId="ADAL" clId="{15DEF1C7-CD80-0C4E-AD04-4B9F6130BCE6}" dt="2024-07-16T12:55:18.374" v="564" actId="1076"/>
          <ac:cxnSpMkLst>
            <pc:docMk/>
            <pc:sldMk cId="715507780" sldId="141168893"/>
            <ac:cxnSpMk id="8" creationId="{90B26BC5-79E8-B821-037B-D19F22A1976F}"/>
          </ac:cxnSpMkLst>
        </pc:cxnChg>
        <pc:cxnChg chg="add mod">
          <ac:chgData name="Serena Eastwood" userId="95b8e912-54f9-4923-8742-877dc4f3dea5" providerId="ADAL" clId="{15DEF1C7-CD80-0C4E-AD04-4B9F6130BCE6}" dt="2024-07-16T12:55:18.374" v="564" actId="1076"/>
          <ac:cxnSpMkLst>
            <pc:docMk/>
            <pc:sldMk cId="715507780" sldId="141168893"/>
            <ac:cxnSpMk id="14" creationId="{B72D456A-528B-9601-E06D-031E73E2F773}"/>
          </ac:cxnSpMkLst>
        </pc:cxnChg>
        <pc:cxnChg chg="add mod">
          <ac:chgData name="Serena Eastwood" userId="95b8e912-54f9-4923-8742-877dc4f3dea5" providerId="ADAL" clId="{15DEF1C7-CD80-0C4E-AD04-4B9F6130BCE6}" dt="2024-07-16T12:51:03.412" v="465" actId="571"/>
          <ac:cxnSpMkLst>
            <pc:docMk/>
            <pc:sldMk cId="715507780" sldId="141168893"/>
            <ac:cxnSpMk id="22" creationId="{C2728207-610E-B14E-B7CE-B8340B7A196A}"/>
          </ac:cxnSpMkLst>
        </pc:cxnChg>
        <pc:cxnChg chg="mod">
          <ac:chgData name="Serena Eastwood" userId="95b8e912-54f9-4923-8742-877dc4f3dea5" providerId="ADAL" clId="{15DEF1C7-CD80-0C4E-AD04-4B9F6130BCE6}" dt="2024-07-16T12:55:18.374" v="564" actId="1076"/>
          <ac:cxnSpMkLst>
            <pc:docMk/>
            <pc:sldMk cId="715507780" sldId="141168893"/>
            <ac:cxnSpMk id="24" creationId="{C04BEF10-366B-4903-4B3A-F925EB1E0728}"/>
          </ac:cxnSpMkLst>
        </pc:cxnChg>
        <pc:cxnChg chg="del">
          <ac:chgData name="Serena Eastwood" userId="95b8e912-54f9-4923-8742-877dc4f3dea5" providerId="ADAL" clId="{15DEF1C7-CD80-0C4E-AD04-4B9F6130BCE6}" dt="2024-07-15T15:30:01.172" v="192" actId="478"/>
          <ac:cxnSpMkLst>
            <pc:docMk/>
            <pc:sldMk cId="715507780" sldId="141168893"/>
            <ac:cxnSpMk id="34" creationId="{99C7D745-BBA7-B558-889B-A20594C55B01}"/>
          </ac:cxnSpMkLst>
        </pc:cxnChg>
      </pc:sldChg>
      <pc:sldChg chg="modSp add">
        <pc:chgData name="Serena Eastwood" userId="95b8e912-54f9-4923-8742-877dc4f3dea5" providerId="ADAL" clId="{15DEF1C7-CD80-0C4E-AD04-4B9F6130BCE6}" dt="2024-07-16T08:08:16.813" v="363" actId="14826"/>
        <pc:sldMkLst>
          <pc:docMk/>
          <pc:sldMk cId="3177566408" sldId="141168894"/>
        </pc:sldMkLst>
        <pc:picChg chg="mod">
          <ac:chgData name="Serena Eastwood" userId="95b8e912-54f9-4923-8742-877dc4f3dea5" providerId="ADAL" clId="{15DEF1C7-CD80-0C4E-AD04-4B9F6130BCE6}" dt="2024-07-16T08:08:16.813" v="363" actId="14826"/>
          <ac:picMkLst>
            <pc:docMk/>
            <pc:sldMk cId="3177566408" sldId="141168894"/>
            <ac:picMk id="12" creationId="{8DE1BC79-B495-CD90-2693-D6D4FCB70F30}"/>
          </ac:picMkLst>
        </pc:picChg>
      </pc:sldChg>
      <pc:sldChg chg="addSp delSp modSp mod setBg delAnim modAnim">
        <pc:chgData name="Serena Eastwood" userId="95b8e912-54f9-4923-8742-877dc4f3dea5" providerId="ADAL" clId="{15DEF1C7-CD80-0C4E-AD04-4B9F6130BCE6}" dt="2024-07-17T09:05:55.523" v="3856" actId="14826"/>
        <pc:sldMkLst>
          <pc:docMk/>
          <pc:sldMk cId="2086779901" sldId="141168895"/>
        </pc:sldMkLst>
        <pc:spChg chg="del mod">
          <ac:chgData name="Serena Eastwood" userId="95b8e912-54f9-4923-8742-877dc4f3dea5" providerId="ADAL" clId="{15DEF1C7-CD80-0C4E-AD04-4B9F6130BCE6}" dt="2024-07-16T15:10:35.931" v="702" actId="478"/>
          <ac:spMkLst>
            <pc:docMk/>
            <pc:sldMk cId="2086779901" sldId="141168895"/>
            <ac:spMk id="2" creationId="{5182997E-E3AC-7F1B-C6CC-923505E825EC}"/>
          </ac:spMkLst>
        </pc:spChg>
        <pc:spChg chg="del mod">
          <ac:chgData name="Serena Eastwood" userId="95b8e912-54f9-4923-8742-877dc4f3dea5" providerId="ADAL" clId="{15DEF1C7-CD80-0C4E-AD04-4B9F6130BCE6}" dt="2024-07-16T15:10:42.228" v="704" actId="478"/>
          <ac:spMkLst>
            <pc:docMk/>
            <pc:sldMk cId="2086779901" sldId="141168895"/>
            <ac:spMk id="3" creationId="{F248D8FF-4C9C-4E14-F3F0-CF32E9F3ED89}"/>
          </ac:spMkLst>
        </pc:spChg>
        <pc:spChg chg="del mod">
          <ac:chgData name="Serena Eastwood" userId="95b8e912-54f9-4923-8742-877dc4f3dea5" providerId="ADAL" clId="{15DEF1C7-CD80-0C4E-AD04-4B9F6130BCE6}" dt="2024-07-16T15:10:34.322" v="701" actId="478"/>
          <ac:spMkLst>
            <pc:docMk/>
            <pc:sldMk cId="2086779901" sldId="141168895"/>
            <ac:spMk id="4" creationId="{F8FB8906-1090-EFB3-1F1C-99EE991DA304}"/>
          </ac:spMkLst>
        </pc:spChg>
        <pc:spChg chg="mod">
          <ac:chgData name="Serena Eastwood" userId="95b8e912-54f9-4923-8742-877dc4f3dea5" providerId="ADAL" clId="{15DEF1C7-CD80-0C4E-AD04-4B9F6130BCE6}" dt="2024-07-16T15:59:14.018" v="950" actId="1076"/>
          <ac:spMkLst>
            <pc:docMk/>
            <pc:sldMk cId="2086779901" sldId="141168895"/>
            <ac:spMk id="5" creationId="{4F1AFA80-0835-707B-D051-FC93ABAC398F}"/>
          </ac:spMkLst>
        </pc:spChg>
        <pc:spChg chg="add mod">
          <ac:chgData name="Serena Eastwood" userId="95b8e912-54f9-4923-8742-877dc4f3dea5" providerId="ADAL" clId="{15DEF1C7-CD80-0C4E-AD04-4B9F6130BCE6}" dt="2024-07-16T15:42:29.186" v="799" actId="1076"/>
          <ac:spMkLst>
            <pc:docMk/>
            <pc:sldMk cId="2086779901" sldId="141168895"/>
            <ac:spMk id="8" creationId="{695753C9-11A2-7308-DF5A-153A0B68FDD4}"/>
          </ac:spMkLst>
        </pc:spChg>
        <pc:spChg chg="add del mod">
          <ac:chgData name="Serena Eastwood" userId="95b8e912-54f9-4923-8742-877dc4f3dea5" providerId="ADAL" clId="{15DEF1C7-CD80-0C4E-AD04-4B9F6130BCE6}" dt="2024-07-16T16:46:12.423" v="3721" actId="478"/>
          <ac:spMkLst>
            <pc:docMk/>
            <pc:sldMk cId="2086779901" sldId="141168895"/>
            <ac:spMk id="10" creationId="{FEF37AD9-3B62-532F-2672-67B1C3E292E5}"/>
          </ac:spMkLst>
        </pc:spChg>
        <pc:spChg chg="add mod">
          <ac:chgData name="Serena Eastwood" userId="95b8e912-54f9-4923-8742-877dc4f3dea5" providerId="ADAL" clId="{15DEF1C7-CD80-0C4E-AD04-4B9F6130BCE6}" dt="2024-07-16T15:45:17.596" v="848" actId="2085"/>
          <ac:spMkLst>
            <pc:docMk/>
            <pc:sldMk cId="2086779901" sldId="141168895"/>
            <ac:spMk id="17" creationId="{3AD7509A-78DB-8764-D1DB-05206DFE8E2C}"/>
          </ac:spMkLst>
        </pc:spChg>
        <pc:graphicFrameChg chg="add del mod">
          <ac:chgData name="Serena Eastwood" userId="95b8e912-54f9-4923-8742-877dc4f3dea5" providerId="ADAL" clId="{15DEF1C7-CD80-0C4E-AD04-4B9F6130BCE6}" dt="2024-07-17T07:56:22.402" v="3830" actId="21"/>
          <ac:graphicFrameMkLst>
            <pc:docMk/>
            <pc:sldMk cId="2086779901" sldId="141168895"/>
            <ac:graphicFrameMk id="2" creationId="{187B5228-E548-1446-1FD4-020BC4F4DF1D}"/>
          </ac:graphicFrameMkLst>
        </pc:graphicFrameChg>
        <pc:graphicFrameChg chg="add mod modGraphic">
          <ac:chgData name="Serena Eastwood" userId="95b8e912-54f9-4923-8742-877dc4f3dea5" providerId="ADAL" clId="{15DEF1C7-CD80-0C4E-AD04-4B9F6130BCE6}" dt="2024-07-17T07:48:10.347" v="3804" actId="14734"/>
          <ac:graphicFrameMkLst>
            <pc:docMk/>
            <pc:sldMk cId="2086779901" sldId="141168895"/>
            <ac:graphicFrameMk id="11" creationId="{8B3156CF-0E98-E855-5383-D32BEC8E10F6}"/>
          </ac:graphicFrameMkLst>
        </pc:graphicFrameChg>
        <pc:graphicFrameChg chg="add del mod modGraphic">
          <ac:chgData name="Serena Eastwood" userId="95b8e912-54f9-4923-8742-877dc4f3dea5" providerId="ADAL" clId="{15DEF1C7-CD80-0C4E-AD04-4B9F6130BCE6}" dt="2024-07-16T16:46:11.912" v="3720" actId="478"/>
          <ac:graphicFrameMkLst>
            <pc:docMk/>
            <pc:sldMk cId="2086779901" sldId="141168895"/>
            <ac:graphicFrameMk id="13" creationId="{82F40372-EB00-027A-FB31-697FD2871008}"/>
          </ac:graphicFrameMkLst>
        </pc:graphicFrameChg>
        <pc:graphicFrameChg chg="add mod modGraphic">
          <ac:chgData name="Serena Eastwood" userId="95b8e912-54f9-4923-8742-877dc4f3dea5" providerId="ADAL" clId="{15DEF1C7-CD80-0C4E-AD04-4B9F6130BCE6}" dt="2024-07-17T07:47:52.331" v="3802" actId="554"/>
          <ac:graphicFrameMkLst>
            <pc:docMk/>
            <pc:sldMk cId="2086779901" sldId="141168895"/>
            <ac:graphicFrameMk id="16" creationId="{CAF0AA87-0BCE-D8D2-2324-D32BBB7273A4}"/>
          </ac:graphicFrameMkLst>
        </pc:graphicFrameChg>
        <pc:picChg chg="add del mod modCrop">
          <ac:chgData name="Serena Eastwood" userId="95b8e912-54f9-4923-8742-877dc4f3dea5" providerId="ADAL" clId="{15DEF1C7-CD80-0C4E-AD04-4B9F6130BCE6}" dt="2024-07-16T16:46:12.951" v="3722" actId="478"/>
          <ac:picMkLst>
            <pc:docMk/>
            <pc:sldMk cId="2086779901" sldId="141168895"/>
            <ac:picMk id="7" creationId="{E113DFB4-AC73-4E69-E60B-5FA3CFA9C9A7}"/>
          </ac:picMkLst>
        </pc:picChg>
        <pc:picChg chg="add mod modCrop">
          <ac:chgData name="Serena Eastwood" userId="95b8e912-54f9-4923-8742-877dc4f3dea5" providerId="ADAL" clId="{15DEF1C7-CD80-0C4E-AD04-4B9F6130BCE6}" dt="2024-07-17T09:05:55.523" v="3856" actId="14826"/>
          <ac:picMkLst>
            <pc:docMk/>
            <pc:sldMk cId="2086779901" sldId="141168895"/>
            <ac:picMk id="15" creationId="{19559797-E520-A319-7538-E108939DF732}"/>
          </ac:picMkLst>
        </pc:picChg>
        <pc:cxnChg chg="add mod">
          <ac:chgData name="Serena Eastwood" userId="95b8e912-54f9-4923-8742-877dc4f3dea5" providerId="ADAL" clId="{15DEF1C7-CD80-0C4E-AD04-4B9F6130BCE6}" dt="2024-07-16T15:59:46.449" v="963" actId="1037"/>
          <ac:cxnSpMkLst>
            <pc:docMk/>
            <pc:sldMk cId="2086779901" sldId="141168895"/>
            <ac:cxnSpMk id="4" creationId="{7013032C-913A-9968-382F-DD2AA9707015}"/>
          </ac:cxnSpMkLst>
        </pc:cxnChg>
        <pc:cxnChg chg="add mod">
          <ac:chgData name="Serena Eastwood" userId="95b8e912-54f9-4923-8742-877dc4f3dea5" providerId="ADAL" clId="{15DEF1C7-CD80-0C4E-AD04-4B9F6130BCE6}" dt="2024-07-16T15:59:53.079" v="969" actId="1038"/>
          <ac:cxnSpMkLst>
            <pc:docMk/>
            <pc:sldMk cId="2086779901" sldId="141168895"/>
            <ac:cxnSpMk id="9" creationId="{627869E9-420E-C6C1-1ED9-E9547C46BE76}"/>
          </ac:cxnSpMkLst>
        </pc:cxnChg>
      </pc:sldChg>
      <pc:sldChg chg="modSp add del">
        <pc:chgData name="Serena Eastwood" userId="95b8e912-54f9-4923-8742-877dc4f3dea5" providerId="ADAL" clId="{15DEF1C7-CD80-0C4E-AD04-4B9F6130BCE6}" dt="2024-07-16T16:46:19.008" v="3723" actId="2696"/>
        <pc:sldMkLst>
          <pc:docMk/>
          <pc:sldMk cId="1457691665" sldId="141168898"/>
        </pc:sldMkLst>
        <pc:spChg chg="mod">
          <ac:chgData name="Serena Eastwood" userId="95b8e912-54f9-4923-8742-877dc4f3dea5" providerId="ADAL" clId="{15DEF1C7-CD80-0C4E-AD04-4B9F6130BCE6}" dt="2024-07-16T15:42:10.881" v="789" actId="931"/>
          <ac:spMkLst>
            <pc:docMk/>
            <pc:sldMk cId="1457691665" sldId="141168898"/>
            <ac:spMk id="2" creationId="{5182997E-E3AC-7F1B-C6CC-923505E825EC}"/>
          </ac:spMkLst>
        </pc:spChg>
      </pc:sldChg>
      <pc:sldChg chg="addSp delSp modSp add mod delAnim modAnim">
        <pc:chgData name="Serena Eastwood" userId="95b8e912-54f9-4923-8742-877dc4f3dea5" providerId="ADAL" clId="{15DEF1C7-CD80-0C4E-AD04-4B9F6130BCE6}" dt="2024-07-17T07:58:55.084" v="3855"/>
        <pc:sldMkLst>
          <pc:docMk/>
          <pc:sldMk cId="2154079107" sldId="141168899"/>
        </pc:sldMkLst>
        <pc:spChg chg="mod">
          <ac:chgData name="Serena Eastwood" userId="95b8e912-54f9-4923-8742-877dc4f3dea5" providerId="ADAL" clId="{15DEF1C7-CD80-0C4E-AD04-4B9F6130BCE6}" dt="2024-07-16T16:09:31.210" v="986" actId="20577"/>
          <ac:spMkLst>
            <pc:docMk/>
            <pc:sldMk cId="2154079107" sldId="141168899"/>
            <ac:spMk id="5" creationId="{4F1AFA80-0835-707B-D051-FC93ABAC398F}"/>
          </ac:spMkLst>
        </pc:spChg>
        <pc:spChg chg="del">
          <ac:chgData name="Serena Eastwood" userId="95b8e912-54f9-4923-8742-877dc4f3dea5" providerId="ADAL" clId="{15DEF1C7-CD80-0C4E-AD04-4B9F6130BCE6}" dt="2024-07-16T16:46:05.595" v="3716" actId="478"/>
          <ac:spMkLst>
            <pc:docMk/>
            <pc:sldMk cId="2154079107" sldId="141168899"/>
            <ac:spMk id="10" creationId="{FEF37AD9-3B62-532F-2672-67B1C3E292E5}"/>
          </ac:spMkLst>
        </pc:spChg>
        <pc:spChg chg="mod">
          <ac:chgData name="Serena Eastwood" userId="95b8e912-54f9-4923-8742-877dc4f3dea5" providerId="ADAL" clId="{15DEF1C7-CD80-0C4E-AD04-4B9F6130BCE6}" dt="2024-07-17T07:56:49.974" v="3836" actId="167"/>
          <ac:spMkLst>
            <pc:docMk/>
            <pc:sldMk cId="2154079107" sldId="141168899"/>
            <ac:spMk id="17" creationId="{3AD7509A-78DB-8764-D1DB-05206DFE8E2C}"/>
          </ac:spMkLst>
        </pc:spChg>
        <pc:graphicFrameChg chg="add del mod modGraphic">
          <ac:chgData name="Serena Eastwood" userId="95b8e912-54f9-4923-8742-877dc4f3dea5" providerId="ADAL" clId="{15DEF1C7-CD80-0C4E-AD04-4B9F6130BCE6}" dt="2024-07-17T07:56:04.873" v="3821" actId="478"/>
          <ac:graphicFrameMkLst>
            <pc:docMk/>
            <pc:sldMk cId="2154079107" sldId="141168899"/>
            <ac:graphicFrameMk id="2" creationId="{5A6731C5-FEDD-EF35-C0EB-48B6218AA7ED}"/>
          </ac:graphicFrameMkLst>
        </pc:graphicFrameChg>
        <pc:graphicFrameChg chg="add mod">
          <ac:chgData name="Serena Eastwood" userId="95b8e912-54f9-4923-8742-877dc4f3dea5" providerId="ADAL" clId="{15DEF1C7-CD80-0C4E-AD04-4B9F6130BCE6}" dt="2024-07-17T07:56:46.757" v="3835" actId="167"/>
          <ac:graphicFrameMkLst>
            <pc:docMk/>
            <pc:sldMk cId="2154079107" sldId="141168899"/>
            <ac:graphicFrameMk id="6" creationId="{FDD576F9-0270-1826-5A90-EB12AC62145C}"/>
          </ac:graphicFrameMkLst>
        </pc:graphicFrameChg>
        <pc:graphicFrameChg chg="del mod modGraphic">
          <ac:chgData name="Serena Eastwood" userId="95b8e912-54f9-4923-8742-877dc4f3dea5" providerId="ADAL" clId="{15DEF1C7-CD80-0C4E-AD04-4B9F6130BCE6}" dt="2024-07-17T07:56:26.149" v="3831" actId="478"/>
          <ac:graphicFrameMkLst>
            <pc:docMk/>
            <pc:sldMk cId="2154079107" sldId="141168899"/>
            <ac:graphicFrameMk id="11" creationId="{8B3156CF-0E98-E855-5383-D32BEC8E10F6}"/>
          </ac:graphicFrameMkLst>
        </pc:graphicFrameChg>
        <pc:graphicFrameChg chg="del">
          <ac:chgData name="Serena Eastwood" userId="95b8e912-54f9-4923-8742-877dc4f3dea5" providerId="ADAL" clId="{15DEF1C7-CD80-0C4E-AD04-4B9F6130BCE6}" dt="2024-07-16T16:46:05.085" v="3715" actId="478"/>
          <ac:graphicFrameMkLst>
            <pc:docMk/>
            <pc:sldMk cId="2154079107" sldId="141168899"/>
            <ac:graphicFrameMk id="13" creationId="{82F40372-EB00-027A-FB31-697FD2871008}"/>
          </ac:graphicFrameMkLst>
        </pc:graphicFrameChg>
        <pc:graphicFrameChg chg="mod modGraphic">
          <ac:chgData name="Serena Eastwood" userId="95b8e912-54f9-4923-8742-877dc4f3dea5" providerId="ADAL" clId="{15DEF1C7-CD80-0C4E-AD04-4B9F6130BCE6}" dt="2024-07-16T16:45:47.143" v="3712" actId="12"/>
          <ac:graphicFrameMkLst>
            <pc:docMk/>
            <pc:sldMk cId="2154079107" sldId="141168899"/>
            <ac:graphicFrameMk id="16" creationId="{CAF0AA87-0BCE-D8D2-2324-D32BBB7273A4}"/>
          </ac:graphicFrameMkLst>
        </pc:graphicFrameChg>
        <pc:picChg chg="add del mod modCrop">
          <ac:chgData name="Serena Eastwood" userId="95b8e912-54f9-4923-8742-877dc4f3dea5" providerId="ADAL" clId="{15DEF1C7-CD80-0C4E-AD04-4B9F6130BCE6}" dt="2024-07-16T16:24:42.200" v="1068" actId="478"/>
          <ac:picMkLst>
            <pc:docMk/>
            <pc:sldMk cId="2154079107" sldId="141168899"/>
            <ac:picMk id="2" creationId="{ECF34480-847C-190B-108F-A934B349A5F1}"/>
          </ac:picMkLst>
        </pc:picChg>
        <pc:picChg chg="add mod modCrop">
          <ac:chgData name="Serena Eastwood" userId="95b8e912-54f9-4923-8742-877dc4f3dea5" providerId="ADAL" clId="{15DEF1C7-CD80-0C4E-AD04-4B9F6130BCE6}" dt="2024-07-16T16:44:56.979" v="3702" actId="14861"/>
          <ac:picMkLst>
            <pc:docMk/>
            <pc:sldMk cId="2154079107" sldId="141168899"/>
            <ac:picMk id="3" creationId="{550B17BC-EC7D-71ED-784C-9B398F641419}"/>
          </ac:picMkLst>
        </pc:picChg>
        <pc:picChg chg="del">
          <ac:chgData name="Serena Eastwood" userId="95b8e912-54f9-4923-8742-877dc4f3dea5" providerId="ADAL" clId="{15DEF1C7-CD80-0C4E-AD04-4B9F6130BCE6}" dt="2024-07-16T16:46:06.014" v="3717" actId="478"/>
          <ac:picMkLst>
            <pc:docMk/>
            <pc:sldMk cId="2154079107" sldId="141168899"/>
            <ac:picMk id="7" creationId="{E113DFB4-AC73-4E69-E60B-5FA3CFA9C9A7}"/>
          </ac:picMkLst>
        </pc:picChg>
        <pc:picChg chg="mod">
          <ac:chgData name="Serena Eastwood" userId="95b8e912-54f9-4923-8742-877dc4f3dea5" providerId="ADAL" clId="{15DEF1C7-CD80-0C4E-AD04-4B9F6130BCE6}" dt="2024-07-16T16:42:39.742" v="1593" actId="14861"/>
          <ac:picMkLst>
            <pc:docMk/>
            <pc:sldMk cId="2154079107" sldId="141168899"/>
            <ac:picMk id="15" creationId="{19559797-E520-A319-7538-E108939DF732}"/>
          </ac:picMkLst>
        </pc:picChg>
        <pc:cxnChg chg="add mod">
          <ac:chgData name="Serena Eastwood" userId="95b8e912-54f9-4923-8742-877dc4f3dea5" providerId="ADAL" clId="{15DEF1C7-CD80-0C4E-AD04-4B9F6130BCE6}" dt="2024-07-17T07:56:52.783" v="3838"/>
          <ac:cxnSpMkLst>
            <pc:docMk/>
            <pc:sldMk cId="2154079107" sldId="141168899"/>
            <ac:cxnSpMk id="7" creationId="{CD567C9A-7860-F350-3060-595D8A3DE08C}"/>
          </ac:cxnSpMkLst>
        </pc:cxnChg>
        <pc:cxnChg chg="del mod">
          <ac:chgData name="Serena Eastwood" userId="95b8e912-54f9-4923-8742-877dc4f3dea5" providerId="ADAL" clId="{15DEF1C7-CD80-0C4E-AD04-4B9F6130BCE6}" dt="2024-07-17T07:56:52.481" v="3837" actId="478"/>
          <ac:cxnSpMkLst>
            <pc:docMk/>
            <pc:sldMk cId="2154079107" sldId="141168899"/>
            <ac:cxnSpMk id="9" creationId="{627869E9-420E-C6C1-1ED9-E9547C46BE76}"/>
          </ac:cxnSpMkLst>
        </pc:cxnChg>
      </pc:sldChg>
      <pc:sldMasterChg chg="addSldLayout modSldLayout">
        <pc:chgData name="Serena Eastwood" userId="95b8e912-54f9-4923-8742-877dc4f3dea5" providerId="ADAL" clId="{15DEF1C7-CD80-0C4E-AD04-4B9F6130BCE6}" dt="2024-07-16T10:55:52.803" v="372" actId="478"/>
        <pc:sldMasterMkLst>
          <pc:docMk/>
          <pc:sldMasterMk cId="0" sldId="2147483648"/>
        </pc:sldMasterMkLst>
        <pc:sldLayoutChg chg="delSp add mod modTransition">
          <pc:chgData name="Serena Eastwood" userId="95b8e912-54f9-4923-8742-877dc4f3dea5" providerId="ADAL" clId="{15DEF1C7-CD80-0C4E-AD04-4B9F6130BCE6}" dt="2024-07-16T10:55:52.803" v="372" actId="478"/>
          <pc:sldLayoutMkLst>
            <pc:docMk/>
            <pc:sldMasterMk cId="0" sldId="2147483648"/>
            <pc:sldLayoutMk cId="3237481113" sldId="2147483876"/>
          </pc:sldLayoutMkLst>
          <pc:picChg chg="del">
            <ac:chgData name="Serena Eastwood" userId="95b8e912-54f9-4923-8742-877dc4f3dea5" providerId="ADAL" clId="{15DEF1C7-CD80-0C4E-AD04-4B9F6130BCE6}" dt="2024-07-16T10:55:52.803" v="372" actId="478"/>
            <ac:picMkLst>
              <pc:docMk/>
              <pc:sldMasterMk cId="0" sldId="2147483648"/>
              <pc:sldLayoutMk cId="3237481113" sldId="2147483876"/>
              <ac:picMk id="3" creationId="{9DF086DC-78D7-447C-AF8F-5A32FBF0FB83}"/>
            </ac:picMkLst>
          </pc:picChg>
        </pc:sldLayoutChg>
      </pc:sldMasterChg>
    </pc:docChg>
  </pc:docChgLst>
  <pc:docChgLst>
    <pc:chgData name="Jonatan Jürisoo" userId="S::jonatan.jurisoo@4cstrategies.com::7875a5d2-8d4b-4e4a-be18-fbf0232963d8" providerId="AD" clId="Web-{85F4E8B6-1DFE-6BD5-F36D-760FD9D0F687}"/>
    <pc:docChg chg="delSld modSld sldOrd modSection">
      <pc:chgData name="Jonatan Jürisoo" userId="S::jonatan.jurisoo@4cstrategies.com::7875a5d2-8d4b-4e4a-be18-fbf0232963d8" providerId="AD" clId="Web-{85F4E8B6-1DFE-6BD5-F36D-760FD9D0F687}" dt="2024-07-16T07:45:31.327" v="245"/>
      <pc:docMkLst>
        <pc:docMk/>
      </pc:docMkLst>
      <pc:sldChg chg="del">
        <pc:chgData name="Jonatan Jürisoo" userId="S::jonatan.jurisoo@4cstrategies.com::7875a5d2-8d4b-4e4a-be18-fbf0232963d8" providerId="AD" clId="Web-{85F4E8B6-1DFE-6BD5-F36D-760FD9D0F687}" dt="2024-07-16T07:29:59.754" v="0"/>
        <pc:sldMkLst>
          <pc:docMk/>
          <pc:sldMk cId="1886337424" sldId="141168849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45:24.421" v="240"/>
        <pc:sldMkLst>
          <pc:docMk/>
          <pc:sldMk cId="152410948" sldId="141168851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45:24.405" v="239"/>
        <pc:sldMkLst>
          <pc:docMk/>
          <pc:sldMk cId="822511367" sldId="141168853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45:24.436" v="241"/>
        <pc:sldMkLst>
          <pc:docMk/>
          <pc:sldMk cId="2623499231" sldId="141168854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45:06.374" v="237"/>
        <pc:sldMkLst>
          <pc:docMk/>
          <pc:sldMk cId="3219004106" sldId="141168855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45:31.327" v="244"/>
        <pc:sldMkLst>
          <pc:docMk/>
          <pc:sldMk cId="3779284192" sldId="141168856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45:31.327" v="245"/>
        <pc:sldMkLst>
          <pc:docMk/>
          <pc:sldMk cId="2052860654" sldId="141168857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31:09.988" v="4"/>
        <pc:sldMkLst>
          <pc:docMk/>
          <pc:sldMk cId="2341310964" sldId="141168859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45:08.530" v="238"/>
        <pc:sldMkLst>
          <pc:docMk/>
          <pc:sldMk cId="106731231" sldId="141168860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45:27.030" v="242"/>
        <pc:sldMkLst>
          <pc:docMk/>
          <pc:sldMk cId="3783772510" sldId="141168872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44:25.795" v="236"/>
        <pc:sldMkLst>
          <pc:docMk/>
          <pc:sldMk cId="749674320" sldId="141168877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45:31.311" v="243"/>
        <pc:sldMkLst>
          <pc:docMk/>
          <pc:sldMk cId="4133794862" sldId="141168879"/>
        </pc:sldMkLst>
      </pc:sldChg>
      <pc:sldChg chg="del">
        <pc:chgData name="Jonatan Jürisoo" userId="S::jonatan.jurisoo@4cstrategies.com::7875a5d2-8d4b-4e4a-be18-fbf0232963d8" providerId="AD" clId="Web-{85F4E8B6-1DFE-6BD5-F36D-760FD9D0F687}" dt="2024-07-16T07:30:53.113" v="1"/>
        <pc:sldMkLst>
          <pc:docMk/>
          <pc:sldMk cId="4090912242" sldId="141168880"/>
        </pc:sldMkLst>
      </pc:sldChg>
      <pc:sldChg chg="del ord">
        <pc:chgData name="Jonatan Jürisoo" userId="S::jonatan.jurisoo@4cstrategies.com::7875a5d2-8d4b-4e4a-be18-fbf0232963d8" providerId="AD" clId="Web-{85F4E8B6-1DFE-6BD5-F36D-760FD9D0F687}" dt="2024-07-16T07:43:49.477" v="235"/>
        <pc:sldMkLst>
          <pc:docMk/>
          <pc:sldMk cId="2608283828" sldId="141168890"/>
        </pc:sldMkLst>
      </pc:sldChg>
      <pc:sldChg chg="modSp ord">
        <pc:chgData name="Jonatan Jürisoo" userId="S::jonatan.jurisoo@4cstrategies.com::7875a5d2-8d4b-4e4a-be18-fbf0232963d8" providerId="AD" clId="Web-{85F4E8B6-1DFE-6BD5-F36D-760FD9D0F687}" dt="2024-07-16T07:43:31.118" v="234" actId="20577"/>
        <pc:sldMkLst>
          <pc:docMk/>
          <pc:sldMk cId="715507780" sldId="141168893"/>
        </pc:sldMkLst>
        <pc:spChg chg="mod">
          <ac:chgData name="Jonatan Jürisoo" userId="S::jonatan.jurisoo@4cstrategies.com::7875a5d2-8d4b-4e4a-be18-fbf0232963d8" providerId="AD" clId="Web-{85F4E8B6-1DFE-6BD5-F36D-760FD9D0F687}" dt="2024-07-16T07:37:37.428" v="177" actId="20577"/>
          <ac:spMkLst>
            <pc:docMk/>
            <pc:sldMk cId="715507780" sldId="141168893"/>
            <ac:spMk id="9" creationId="{0DB2F73B-13A8-2BD7-00FB-148725709542}"/>
          </ac:spMkLst>
        </pc:spChg>
        <pc:spChg chg="mod">
          <ac:chgData name="Jonatan Jürisoo" userId="S::jonatan.jurisoo@4cstrategies.com::7875a5d2-8d4b-4e4a-be18-fbf0232963d8" providerId="AD" clId="Web-{85F4E8B6-1DFE-6BD5-F36D-760FD9D0F687}" dt="2024-07-16T07:33:01.223" v="26" actId="1076"/>
          <ac:spMkLst>
            <pc:docMk/>
            <pc:sldMk cId="715507780" sldId="141168893"/>
            <ac:spMk id="11" creationId="{29093B1B-338F-1E7D-4329-98D131E1FD30}"/>
          </ac:spMkLst>
        </pc:spChg>
        <pc:spChg chg="mod">
          <ac:chgData name="Jonatan Jürisoo" userId="S::jonatan.jurisoo@4cstrategies.com::7875a5d2-8d4b-4e4a-be18-fbf0232963d8" providerId="AD" clId="Web-{85F4E8B6-1DFE-6BD5-F36D-760FD9D0F687}" dt="2024-07-16T07:35:59.537" v="138" actId="20577"/>
          <ac:spMkLst>
            <pc:docMk/>
            <pc:sldMk cId="715507780" sldId="141168893"/>
            <ac:spMk id="13" creationId="{E42E6676-70EB-5200-ECEA-6E0458AAE84B}"/>
          </ac:spMkLst>
        </pc:spChg>
        <pc:spChg chg="mod">
          <ac:chgData name="Jonatan Jürisoo" userId="S::jonatan.jurisoo@4cstrategies.com::7875a5d2-8d4b-4e4a-be18-fbf0232963d8" providerId="AD" clId="Web-{85F4E8B6-1DFE-6BD5-F36D-760FD9D0F687}" dt="2024-07-16T07:32:22.770" v="9" actId="1076"/>
          <ac:spMkLst>
            <pc:docMk/>
            <pc:sldMk cId="715507780" sldId="141168893"/>
            <ac:spMk id="16" creationId="{9612FC2D-37AC-EA27-4AED-C6332AAE0D80}"/>
          </ac:spMkLst>
        </pc:spChg>
        <pc:spChg chg="mod">
          <ac:chgData name="Jonatan Jürisoo" userId="S::jonatan.jurisoo@4cstrategies.com::7875a5d2-8d4b-4e4a-be18-fbf0232963d8" providerId="AD" clId="Web-{85F4E8B6-1DFE-6BD5-F36D-760FD9D0F687}" dt="2024-07-16T07:38:01.553" v="179" actId="20577"/>
          <ac:spMkLst>
            <pc:docMk/>
            <pc:sldMk cId="715507780" sldId="141168893"/>
            <ac:spMk id="18" creationId="{1BE1AF04-9640-C152-E932-F4A13B486158}"/>
          </ac:spMkLst>
        </pc:spChg>
        <pc:spChg chg="mod">
          <ac:chgData name="Jonatan Jürisoo" userId="S::jonatan.jurisoo@4cstrategies.com::7875a5d2-8d4b-4e4a-be18-fbf0232963d8" providerId="AD" clId="Web-{85F4E8B6-1DFE-6BD5-F36D-760FD9D0F687}" dt="2024-07-16T07:37:25.803" v="175" actId="1076"/>
          <ac:spMkLst>
            <pc:docMk/>
            <pc:sldMk cId="715507780" sldId="141168893"/>
            <ac:spMk id="20" creationId="{3550592D-95D7-DB93-CEF7-25EEC325A0BE}"/>
          </ac:spMkLst>
        </pc:spChg>
        <pc:spChg chg="mod">
          <ac:chgData name="Jonatan Jürisoo" userId="S::jonatan.jurisoo@4cstrategies.com::7875a5d2-8d4b-4e4a-be18-fbf0232963d8" providerId="AD" clId="Web-{85F4E8B6-1DFE-6BD5-F36D-760FD9D0F687}" dt="2024-07-16T07:38:51.912" v="200" actId="1076"/>
          <ac:spMkLst>
            <pc:docMk/>
            <pc:sldMk cId="715507780" sldId="141168893"/>
            <ac:spMk id="21" creationId="{0AE0E8F8-AA06-9B8B-743A-39DED4F18F61}"/>
          </ac:spMkLst>
        </pc:spChg>
        <pc:spChg chg="mod">
          <ac:chgData name="Jonatan Jürisoo" userId="S::jonatan.jurisoo@4cstrategies.com::7875a5d2-8d4b-4e4a-be18-fbf0232963d8" providerId="AD" clId="Web-{85F4E8B6-1DFE-6BD5-F36D-760FD9D0F687}" dt="2024-07-16T07:39:30.538" v="201" actId="1076"/>
          <ac:spMkLst>
            <pc:docMk/>
            <pc:sldMk cId="715507780" sldId="141168893"/>
            <ac:spMk id="26" creationId="{7C3E98FF-4765-08F9-E95B-4B80F851877C}"/>
          </ac:spMkLst>
        </pc:spChg>
        <pc:spChg chg="mod">
          <ac:chgData name="Jonatan Jürisoo" userId="S::jonatan.jurisoo@4cstrategies.com::7875a5d2-8d4b-4e4a-be18-fbf0232963d8" providerId="AD" clId="Web-{85F4E8B6-1DFE-6BD5-F36D-760FD9D0F687}" dt="2024-07-16T07:43:31.118" v="234" actId="20577"/>
          <ac:spMkLst>
            <pc:docMk/>
            <pc:sldMk cId="715507780" sldId="141168893"/>
            <ac:spMk id="38" creationId="{152E8619-23A4-0E22-E32D-B4A5F70D81B6}"/>
          </ac:spMkLst>
        </pc:spChg>
        <pc:picChg chg="mod">
          <ac:chgData name="Jonatan Jürisoo" userId="S::jonatan.jurisoo@4cstrategies.com::7875a5d2-8d4b-4e4a-be18-fbf0232963d8" providerId="AD" clId="Web-{85F4E8B6-1DFE-6BD5-F36D-760FD9D0F687}" dt="2024-07-16T07:32:28.301" v="10" actId="1076"/>
          <ac:picMkLst>
            <pc:docMk/>
            <pc:sldMk cId="715507780" sldId="141168893"/>
            <ac:picMk id="23" creationId="{BDFDEDF8-A02D-19F5-16EC-6F38B44BCC38}"/>
          </ac:picMkLst>
        </pc:picChg>
        <pc:picChg chg="mod">
          <ac:chgData name="Jonatan Jürisoo" userId="S::jonatan.jurisoo@4cstrategies.com::7875a5d2-8d4b-4e4a-be18-fbf0232963d8" providerId="AD" clId="Web-{85F4E8B6-1DFE-6BD5-F36D-760FD9D0F687}" dt="2024-07-16T07:31:59.395" v="7" actId="1076"/>
          <ac:picMkLst>
            <pc:docMk/>
            <pc:sldMk cId="715507780" sldId="141168893"/>
            <ac:picMk id="27" creationId="{FAF0CAF8-1CF2-CF92-C332-B79E7D3A98A6}"/>
          </ac:picMkLst>
        </pc:picChg>
        <pc:picChg chg="mod">
          <ac:chgData name="Jonatan Jürisoo" userId="S::jonatan.jurisoo@4cstrategies.com::7875a5d2-8d4b-4e4a-be18-fbf0232963d8" providerId="AD" clId="Web-{85F4E8B6-1DFE-6BD5-F36D-760FD9D0F687}" dt="2024-07-16T07:32:11.957" v="8" actId="1076"/>
          <ac:picMkLst>
            <pc:docMk/>
            <pc:sldMk cId="715507780" sldId="141168893"/>
            <ac:picMk id="35" creationId="{2E16953F-C4F4-25C6-658C-F3A7915B63BC}"/>
          </ac:picMkLst>
        </pc:picChg>
      </pc:sldChg>
    </pc:docChg>
  </pc:docChgLst>
  <pc:docChgLst>
    <pc:chgData name="Jonatan Jürisoo" userId="S::jonatan.jurisoo@4cstrategies.com::7875a5d2-8d4b-4e4a-be18-fbf0232963d8" providerId="AD" clId="Web-{40CFA0D2-BF89-EFAD-CF98-10544DC82753}"/>
    <pc:docChg chg="modSld">
      <pc:chgData name="Jonatan Jürisoo" userId="S::jonatan.jurisoo@4cstrategies.com::7875a5d2-8d4b-4e4a-be18-fbf0232963d8" providerId="AD" clId="Web-{40CFA0D2-BF89-EFAD-CF98-10544DC82753}" dt="2024-07-16T15:59:56.857" v="66"/>
      <pc:docMkLst>
        <pc:docMk/>
      </pc:docMkLst>
      <pc:sldChg chg="modNotes">
        <pc:chgData name="Jonatan Jürisoo" userId="S::jonatan.jurisoo@4cstrategies.com::7875a5d2-8d4b-4e4a-be18-fbf0232963d8" providerId="AD" clId="Web-{40CFA0D2-BF89-EFAD-CF98-10544DC82753}" dt="2024-07-16T15:59:56.857" v="66"/>
        <pc:sldMkLst>
          <pc:docMk/>
          <pc:sldMk cId="1457691665" sldId="141168898"/>
        </pc:sldMkLst>
      </pc:sldChg>
    </pc:docChg>
  </pc:docChgLst>
  <pc:docChgLst>
    <pc:chgData name="Jonatan Jürisoo" userId="S::jonatan.jurisoo@4cstrategies.com::7875a5d2-8d4b-4e4a-be18-fbf0232963d8" providerId="AD" clId="Web-{4133EB17-2003-6E41-C17B-9406E0E56B97}"/>
    <pc:docChg chg="addSld delSld modSld modSection">
      <pc:chgData name="Jonatan Jürisoo" userId="S::jonatan.jurisoo@4cstrategies.com::7875a5d2-8d4b-4e4a-be18-fbf0232963d8" providerId="AD" clId="Web-{4133EB17-2003-6E41-C17B-9406E0E56B97}" dt="2024-07-16T12:50:37.619" v="22" actId="20577"/>
      <pc:docMkLst>
        <pc:docMk/>
      </pc:docMkLst>
      <pc:sldChg chg="delSp modSp">
        <pc:chgData name="Jonatan Jürisoo" userId="S::jonatan.jurisoo@4cstrategies.com::7875a5d2-8d4b-4e4a-be18-fbf0232963d8" providerId="AD" clId="Web-{4133EB17-2003-6E41-C17B-9406E0E56B97}" dt="2024-07-16T12:43:40.043" v="15" actId="1076"/>
        <pc:sldMkLst>
          <pc:docMk/>
          <pc:sldMk cId="715507780" sldId="141168893"/>
        </pc:sldMkLst>
        <pc:spChg chg="mod">
          <ac:chgData name="Jonatan Jürisoo" userId="S::jonatan.jurisoo@4cstrategies.com::7875a5d2-8d4b-4e4a-be18-fbf0232963d8" providerId="AD" clId="Web-{4133EB17-2003-6E41-C17B-9406E0E56B97}" dt="2024-07-16T12:43:11.621" v="4" actId="14100"/>
          <ac:spMkLst>
            <pc:docMk/>
            <pc:sldMk cId="715507780" sldId="141168893"/>
            <ac:spMk id="6" creationId="{3BE5AB06-5283-776F-F5CF-AF7552B58B79}"/>
          </ac:spMkLst>
        </pc:spChg>
        <pc:spChg chg="del">
          <ac:chgData name="Jonatan Jürisoo" userId="S::jonatan.jurisoo@4cstrategies.com::7875a5d2-8d4b-4e4a-be18-fbf0232963d8" providerId="AD" clId="Web-{4133EB17-2003-6E41-C17B-9406E0E56B97}" dt="2024-07-16T12:42:52.386" v="1"/>
          <ac:spMkLst>
            <pc:docMk/>
            <pc:sldMk cId="715507780" sldId="141168893"/>
            <ac:spMk id="9" creationId="{0DB2F73B-13A8-2BD7-00FB-148725709542}"/>
          </ac:spMkLst>
        </pc:spChg>
        <pc:spChg chg="mod">
          <ac:chgData name="Jonatan Jürisoo" userId="S::jonatan.jurisoo@4cstrategies.com::7875a5d2-8d4b-4e4a-be18-fbf0232963d8" providerId="AD" clId="Web-{4133EB17-2003-6E41-C17B-9406E0E56B97}" dt="2024-07-16T12:43:15.465" v="5" actId="14100"/>
          <ac:spMkLst>
            <pc:docMk/>
            <pc:sldMk cId="715507780" sldId="141168893"/>
            <ac:spMk id="10" creationId="{57D7F96A-874B-6C2F-DF74-C99D5007E27B}"/>
          </ac:spMkLst>
        </pc:spChg>
        <pc:spChg chg="del">
          <ac:chgData name="Jonatan Jürisoo" userId="S::jonatan.jurisoo@4cstrategies.com::7875a5d2-8d4b-4e4a-be18-fbf0232963d8" providerId="AD" clId="Web-{4133EB17-2003-6E41-C17B-9406E0E56B97}" dt="2024-07-16T12:42:47.151" v="0"/>
          <ac:spMkLst>
            <pc:docMk/>
            <pc:sldMk cId="715507780" sldId="141168893"/>
            <ac:spMk id="13" creationId="{E42E6676-70EB-5200-ECEA-6E0458AAE84B}"/>
          </ac:spMkLst>
        </pc:spChg>
        <pc:spChg chg="mod">
          <ac:chgData name="Jonatan Jürisoo" userId="S::jonatan.jurisoo@4cstrategies.com::7875a5d2-8d4b-4e4a-be18-fbf0232963d8" providerId="AD" clId="Web-{4133EB17-2003-6E41-C17B-9406E0E56B97}" dt="2024-07-16T12:43:18.152" v="6" actId="14100"/>
          <ac:spMkLst>
            <pc:docMk/>
            <pc:sldMk cId="715507780" sldId="141168893"/>
            <ac:spMk id="15" creationId="{28A84387-A140-E0B0-6AAE-24ECA4AD7E1A}"/>
          </ac:spMkLst>
        </pc:spChg>
        <pc:spChg chg="del">
          <ac:chgData name="Jonatan Jürisoo" userId="S::jonatan.jurisoo@4cstrategies.com::7875a5d2-8d4b-4e4a-be18-fbf0232963d8" providerId="AD" clId="Web-{4133EB17-2003-6E41-C17B-9406E0E56B97}" dt="2024-07-16T12:42:55.198" v="2"/>
          <ac:spMkLst>
            <pc:docMk/>
            <pc:sldMk cId="715507780" sldId="141168893"/>
            <ac:spMk id="18" creationId="{1BE1AF04-9640-C152-E932-F4A13B486158}"/>
          </ac:spMkLst>
        </pc:spChg>
        <pc:spChg chg="mod">
          <ac:chgData name="Jonatan Jürisoo" userId="S::jonatan.jurisoo@4cstrategies.com::7875a5d2-8d4b-4e4a-be18-fbf0232963d8" providerId="AD" clId="Web-{4133EB17-2003-6E41-C17B-9406E0E56B97}" dt="2024-07-16T12:43:40.043" v="14" actId="1076"/>
          <ac:spMkLst>
            <pc:docMk/>
            <pc:sldMk cId="715507780" sldId="141168893"/>
            <ac:spMk id="19" creationId="{45EC5D5E-4593-B047-D900-D4E77F9F219D}"/>
          </ac:spMkLst>
        </pc:spChg>
        <pc:spChg chg="mod">
          <ac:chgData name="Jonatan Jürisoo" userId="S::jonatan.jurisoo@4cstrategies.com::7875a5d2-8d4b-4e4a-be18-fbf0232963d8" providerId="AD" clId="Web-{4133EB17-2003-6E41-C17B-9406E0E56B97}" dt="2024-07-16T12:43:40.043" v="15" actId="1076"/>
          <ac:spMkLst>
            <pc:docMk/>
            <pc:sldMk cId="715507780" sldId="141168893"/>
            <ac:spMk id="20" creationId="{3550592D-95D7-DB93-CEF7-25EEC325A0BE}"/>
          </ac:spMkLst>
        </pc:spChg>
        <pc:spChg chg="del">
          <ac:chgData name="Jonatan Jürisoo" userId="S::jonatan.jurisoo@4cstrategies.com::7875a5d2-8d4b-4e4a-be18-fbf0232963d8" providerId="AD" clId="Web-{4133EB17-2003-6E41-C17B-9406E0E56B97}" dt="2024-07-16T12:42:57.870" v="3"/>
          <ac:spMkLst>
            <pc:docMk/>
            <pc:sldMk cId="715507780" sldId="141168893"/>
            <ac:spMk id="21" creationId="{0AE0E8F8-AA06-9B8B-743A-39DED4F18F61}"/>
          </ac:spMkLst>
        </pc:spChg>
      </pc:sldChg>
      <pc:sldChg chg="modSp mod modClrScheme chgLayout">
        <pc:chgData name="Jonatan Jürisoo" userId="S::jonatan.jurisoo@4cstrategies.com::7875a5d2-8d4b-4e4a-be18-fbf0232963d8" providerId="AD" clId="Web-{4133EB17-2003-6E41-C17B-9406E0E56B97}" dt="2024-07-16T12:50:37.619" v="22" actId="20577"/>
        <pc:sldMkLst>
          <pc:docMk/>
          <pc:sldMk cId="2086779901" sldId="141168895"/>
        </pc:sldMkLst>
        <pc:spChg chg="mod">
          <ac:chgData name="Jonatan Jürisoo" userId="S::jonatan.jurisoo@4cstrategies.com::7875a5d2-8d4b-4e4a-be18-fbf0232963d8" providerId="AD" clId="Web-{4133EB17-2003-6E41-C17B-9406E0E56B97}" dt="2024-07-16T12:50:37.619" v="22" actId="20577"/>
          <ac:spMkLst>
            <pc:docMk/>
            <pc:sldMk cId="2086779901" sldId="141168895"/>
            <ac:spMk id="2" creationId="{5182997E-E3AC-7F1B-C6CC-923505E825EC}"/>
          </ac:spMkLst>
        </pc:spChg>
      </pc:sldChg>
      <pc:sldChg chg="new del">
        <pc:chgData name="Jonatan Jürisoo" userId="S::jonatan.jurisoo@4cstrategies.com::7875a5d2-8d4b-4e4a-be18-fbf0232963d8" providerId="AD" clId="Web-{4133EB17-2003-6E41-C17B-9406E0E56B97}" dt="2024-07-16T12:50:23.322" v="17"/>
        <pc:sldMkLst>
          <pc:docMk/>
          <pc:sldMk cId="3245718439" sldId="141168898"/>
        </pc:sldMkLst>
      </pc:sldChg>
    </pc:docChg>
  </pc:docChgLst>
  <pc:docChgLst>
    <pc:chgData name="Jonatan Jürisoo" userId="S::jonatan.jurisoo@4cstrategies.com::7875a5d2-8d4b-4e4a-be18-fbf0232963d8" providerId="AD" clId="Web-{643F4884-08F3-156B-5068-BF434BD182C8}"/>
    <pc:docChg chg="addSld delSld modSld modSection">
      <pc:chgData name="Jonatan Jürisoo" userId="S::jonatan.jurisoo@4cstrategies.com::7875a5d2-8d4b-4e4a-be18-fbf0232963d8" providerId="AD" clId="Web-{643F4884-08F3-156B-5068-BF434BD182C8}" dt="2024-07-16T15:46:59.023" v="501"/>
      <pc:docMkLst>
        <pc:docMk/>
      </pc:docMkLst>
      <pc:sldChg chg="addSp delSp modSp">
        <pc:chgData name="Jonatan Jürisoo" userId="S::jonatan.jurisoo@4cstrategies.com::7875a5d2-8d4b-4e4a-be18-fbf0232963d8" providerId="AD" clId="Web-{643F4884-08F3-156B-5068-BF434BD182C8}" dt="2024-07-16T15:19:20.184" v="500"/>
        <pc:sldMkLst>
          <pc:docMk/>
          <pc:sldMk cId="2086779901" sldId="141168895"/>
        </pc:sldMkLst>
        <pc:spChg chg="mod">
          <ac:chgData name="Jonatan Jürisoo" userId="S::jonatan.jurisoo@4cstrategies.com::7875a5d2-8d4b-4e4a-be18-fbf0232963d8" providerId="AD" clId="Web-{643F4884-08F3-156B-5068-BF434BD182C8}" dt="2024-07-16T15:03:05.371" v="482" actId="20577"/>
          <ac:spMkLst>
            <pc:docMk/>
            <pc:sldMk cId="2086779901" sldId="141168895"/>
            <ac:spMk id="2" creationId="{5182997E-E3AC-7F1B-C6CC-923505E825EC}"/>
          </ac:spMkLst>
        </pc:spChg>
        <pc:spChg chg="add del mod">
          <ac:chgData name="Jonatan Jürisoo" userId="S::jonatan.jurisoo@4cstrategies.com::7875a5d2-8d4b-4e4a-be18-fbf0232963d8" providerId="AD" clId="Web-{643F4884-08F3-156B-5068-BF434BD182C8}" dt="2024-07-16T15:14:52.394" v="489"/>
          <ac:spMkLst>
            <pc:docMk/>
            <pc:sldMk cId="2086779901" sldId="141168895"/>
            <ac:spMk id="2" creationId="{E2B81051-ECCC-31AF-D2CF-1CBAB0266A50}"/>
          </ac:spMkLst>
        </pc:spChg>
        <pc:spChg chg="add del mod">
          <ac:chgData name="Jonatan Jürisoo" userId="S::jonatan.jurisoo@4cstrategies.com::7875a5d2-8d4b-4e4a-be18-fbf0232963d8" providerId="AD" clId="Web-{643F4884-08F3-156B-5068-BF434BD182C8}" dt="2024-07-16T15:19:20.184" v="500"/>
          <ac:spMkLst>
            <pc:docMk/>
            <pc:sldMk cId="2086779901" sldId="141168895"/>
            <ac:spMk id="3" creationId="{7FD0D5B6-DEFE-43A4-05CB-71EAB02515ED}"/>
          </ac:spMkLst>
        </pc:spChg>
        <pc:spChg chg="mod">
          <ac:chgData name="Jonatan Jürisoo" userId="S::jonatan.jurisoo@4cstrategies.com::7875a5d2-8d4b-4e4a-be18-fbf0232963d8" providerId="AD" clId="Web-{643F4884-08F3-156B-5068-BF434BD182C8}" dt="2024-07-16T14:57:10.326" v="479" actId="20577"/>
          <ac:spMkLst>
            <pc:docMk/>
            <pc:sldMk cId="2086779901" sldId="141168895"/>
            <ac:spMk id="3" creationId="{F248D8FF-4C9C-4E14-F3F0-CF32E9F3ED89}"/>
          </ac:spMkLst>
        </pc:spChg>
        <pc:spChg chg="mod">
          <ac:chgData name="Jonatan Jürisoo" userId="S::jonatan.jurisoo@4cstrategies.com::7875a5d2-8d4b-4e4a-be18-fbf0232963d8" providerId="AD" clId="Web-{643F4884-08F3-156B-5068-BF434BD182C8}" dt="2024-07-16T14:46:30.163" v="445" actId="20577"/>
          <ac:spMkLst>
            <pc:docMk/>
            <pc:sldMk cId="2086779901" sldId="141168895"/>
            <ac:spMk id="4" creationId="{F8FB8906-1090-EFB3-1F1C-99EE991DA304}"/>
          </ac:spMkLst>
        </pc:spChg>
        <pc:spChg chg="add mod">
          <ac:chgData name="Jonatan Jürisoo" userId="S::jonatan.jurisoo@4cstrategies.com::7875a5d2-8d4b-4e4a-be18-fbf0232963d8" providerId="AD" clId="Web-{643F4884-08F3-156B-5068-BF434BD182C8}" dt="2024-07-16T14:47:18.680" v="460" actId="1076"/>
          <ac:spMkLst>
            <pc:docMk/>
            <pc:sldMk cId="2086779901" sldId="141168895"/>
            <ac:spMk id="5" creationId="{4F1AFA80-0835-707B-D051-FC93ABAC398F}"/>
          </ac:spMkLst>
        </pc:spChg>
      </pc:sldChg>
      <pc:sldChg chg="del">
        <pc:chgData name="Jonatan Jürisoo" userId="S::jonatan.jurisoo@4cstrategies.com::7875a5d2-8d4b-4e4a-be18-fbf0232963d8" providerId="AD" clId="Web-{643F4884-08F3-156B-5068-BF434BD182C8}" dt="2024-07-16T14:09:07.758" v="185"/>
        <pc:sldMkLst>
          <pc:docMk/>
          <pc:sldMk cId="548691970" sldId="141168897"/>
        </pc:sldMkLst>
      </pc:sldChg>
      <pc:sldChg chg="addSp delSp modSp add replId">
        <pc:chgData name="Jonatan Jürisoo" userId="S::jonatan.jurisoo@4cstrategies.com::7875a5d2-8d4b-4e4a-be18-fbf0232963d8" providerId="AD" clId="Web-{643F4884-08F3-156B-5068-BF434BD182C8}" dt="2024-07-16T15:46:59.023" v="501"/>
        <pc:sldMkLst>
          <pc:docMk/>
          <pc:sldMk cId="1457691665" sldId="141168898"/>
        </pc:sldMkLst>
        <pc:spChg chg="mod">
          <ac:chgData name="Jonatan Jürisoo" userId="S::jonatan.jurisoo@4cstrategies.com::7875a5d2-8d4b-4e4a-be18-fbf0232963d8" providerId="AD" clId="Web-{643F4884-08F3-156B-5068-BF434BD182C8}" dt="2024-07-16T14:46:39.569" v="446" actId="1076"/>
          <ac:spMkLst>
            <pc:docMk/>
            <pc:sldMk cId="1457691665" sldId="141168898"/>
            <ac:spMk id="2" creationId="{5182997E-E3AC-7F1B-C6CC-923505E825EC}"/>
          </ac:spMkLst>
        </pc:spChg>
        <pc:spChg chg="mod">
          <ac:chgData name="Jonatan Jürisoo" userId="S::jonatan.jurisoo@4cstrategies.com::7875a5d2-8d4b-4e4a-be18-fbf0232963d8" providerId="AD" clId="Web-{643F4884-08F3-156B-5068-BF434BD182C8}" dt="2024-07-16T14:46:39.585" v="447" actId="1076"/>
          <ac:spMkLst>
            <pc:docMk/>
            <pc:sldMk cId="1457691665" sldId="141168898"/>
            <ac:spMk id="3" creationId="{F248D8FF-4C9C-4E14-F3F0-CF32E9F3ED89}"/>
          </ac:spMkLst>
        </pc:spChg>
        <pc:spChg chg="del mod">
          <ac:chgData name="Jonatan Jürisoo" userId="S::jonatan.jurisoo@4cstrategies.com::7875a5d2-8d4b-4e4a-be18-fbf0232963d8" providerId="AD" clId="Web-{643F4884-08F3-156B-5068-BF434BD182C8}" dt="2024-07-16T15:46:59.023" v="501"/>
          <ac:spMkLst>
            <pc:docMk/>
            <pc:sldMk cId="1457691665" sldId="141168898"/>
            <ac:spMk id="4" creationId="{F8FB8906-1090-EFB3-1F1C-99EE991DA304}"/>
          </ac:spMkLst>
        </pc:spChg>
        <pc:spChg chg="add mod">
          <ac:chgData name="Jonatan Jürisoo" userId="S::jonatan.jurisoo@4cstrategies.com::7875a5d2-8d4b-4e4a-be18-fbf0232963d8" providerId="AD" clId="Web-{643F4884-08F3-156B-5068-BF434BD182C8}" dt="2024-07-16T14:47:05.304" v="458" actId="20577"/>
          <ac:spMkLst>
            <pc:docMk/>
            <pc:sldMk cId="1457691665" sldId="141168898"/>
            <ac:spMk id="6" creationId="{8DC1C4CF-07F3-3A2A-8652-E68877C6B557}"/>
          </ac:spMkLst>
        </pc:spChg>
      </pc:sldChg>
    </pc:docChg>
  </pc:docChgLst>
  <pc:docChgLst>
    <pc:chgData name="Jonatan Jürisoo" userId="S::jonatan.jurisoo@4cstrategies.com::7875a5d2-8d4b-4e4a-be18-fbf0232963d8" providerId="AD" clId="Web-{CE3488A2-D2BB-D5C1-9324-7DD4D3CAFF3A}"/>
    <pc:docChg chg="mod modSld">
      <pc:chgData name="Jonatan Jürisoo" userId="S::jonatan.jurisoo@4cstrategies.com::7875a5d2-8d4b-4e4a-be18-fbf0232963d8" providerId="AD" clId="Web-{CE3488A2-D2BB-D5C1-9324-7DD4D3CAFF3A}" dt="2024-07-17T06:32:26.866" v="24"/>
      <pc:docMkLst>
        <pc:docMk/>
      </pc:docMkLst>
      <pc:sldChg chg="delCm">
        <pc:chgData name="Jonatan Jürisoo" userId="S::jonatan.jurisoo@4cstrategies.com::7875a5d2-8d4b-4e4a-be18-fbf0232963d8" providerId="AD" clId="Web-{CE3488A2-D2BB-D5C1-9324-7DD4D3CAFF3A}" dt="2024-07-17T06:20:15.399" v="7"/>
        <pc:sldMkLst>
          <pc:docMk/>
          <pc:sldMk cId="2480871336" sldId="1411688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CE3488A2-D2BB-D5C1-9324-7DD4D3CAFF3A}" dt="2024-07-17T06:20:15.399" v="7"/>
              <pc2:cmMkLst xmlns:pc2="http://schemas.microsoft.com/office/powerpoint/2019/9/main/command">
                <pc:docMk/>
                <pc:sldMk cId="2480871336" sldId="141168881"/>
                <pc2:cmMk id="{DADFC0B2-0FD8-47AB-8020-90FF7A666FA4}"/>
              </pc2:cmMkLst>
            </pc226:cmChg>
          </p:ext>
        </pc:extLst>
      </pc:sldChg>
      <pc:sldChg chg="addCm delCm">
        <pc:chgData name="Jonatan Jürisoo" userId="S::jonatan.jurisoo@4cstrategies.com::7875a5d2-8d4b-4e4a-be18-fbf0232963d8" providerId="AD" clId="Web-{CE3488A2-D2BB-D5C1-9324-7DD4D3CAFF3A}" dt="2024-07-17T06:20:51.854" v="8"/>
        <pc:sldMkLst>
          <pc:docMk/>
          <pc:sldMk cId="1831564188" sldId="1411688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natan Jürisoo" userId="S::jonatan.jurisoo@4cstrategies.com::7875a5d2-8d4b-4e4a-be18-fbf0232963d8" providerId="AD" clId="Web-{CE3488A2-D2BB-D5C1-9324-7DD4D3CAFF3A}" dt="2024-07-17T06:20:51.854" v="8"/>
              <pc2:cmMkLst xmlns:pc2="http://schemas.microsoft.com/office/powerpoint/2019/9/main/command">
                <pc:docMk/>
                <pc:sldMk cId="1831564188" sldId="141168882"/>
                <pc2:cmMk id="{53198046-23B5-4E64-8762-4649DA321DF0}"/>
              </pc2:cmMkLst>
            </pc226:cmChg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CE3488A2-D2BB-D5C1-9324-7DD4D3CAFF3A}" dt="2024-07-17T06:16:01.907" v="1"/>
              <pc2:cmMkLst xmlns:pc2="http://schemas.microsoft.com/office/powerpoint/2019/9/main/command">
                <pc:docMk/>
                <pc:sldMk cId="1831564188" sldId="141168882"/>
                <pc2:cmMk id="{1966967B-19A0-4C33-BF26-F71CFAECD6F1}"/>
              </pc2:cmMkLst>
            </pc226:cmChg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CE3488A2-D2BB-D5C1-9324-7DD4D3CAFF3A}" dt="2024-07-17T06:15:58.516" v="0"/>
              <pc2:cmMkLst xmlns:pc2="http://schemas.microsoft.com/office/powerpoint/2019/9/main/command">
                <pc:docMk/>
                <pc:sldMk cId="1831564188" sldId="141168882"/>
                <pc2:cmMk id="{96CD6EB4-D12D-448B-8099-19EBD6513C94}"/>
              </pc2:cmMkLst>
            </pc226:cmChg>
          </p:ext>
        </pc:extLst>
      </pc:sldChg>
      <pc:sldChg chg="delCm">
        <pc:chgData name="Jonatan Jürisoo" userId="S::jonatan.jurisoo@4cstrategies.com::7875a5d2-8d4b-4e4a-be18-fbf0232963d8" providerId="AD" clId="Web-{CE3488A2-D2BB-D5C1-9324-7DD4D3CAFF3A}" dt="2024-07-17T06:20:59.573" v="9"/>
        <pc:sldMkLst>
          <pc:docMk/>
          <pc:sldMk cId="3909156572" sldId="1411688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CE3488A2-D2BB-D5C1-9324-7DD4D3CAFF3A}" dt="2024-07-17T06:20:59.573" v="9"/>
              <pc2:cmMkLst xmlns:pc2="http://schemas.microsoft.com/office/powerpoint/2019/9/main/command">
                <pc:docMk/>
                <pc:sldMk cId="3909156572" sldId="141168884"/>
                <pc2:cmMk id="{CACB51F2-FF4C-47B2-AD3C-F4F6CE3F0ECA}"/>
              </pc2:cmMkLst>
            </pc226:cmChg>
          </p:ext>
        </pc:extLst>
      </pc:sldChg>
      <pc:sldChg chg="delCm">
        <pc:chgData name="Jonatan Jürisoo" userId="S::jonatan.jurisoo@4cstrategies.com::7875a5d2-8d4b-4e4a-be18-fbf0232963d8" providerId="AD" clId="Web-{CE3488A2-D2BB-D5C1-9324-7DD4D3CAFF3A}" dt="2024-07-17T06:21:12.479" v="11"/>
        <pc:sldMkLst>
          <pc:docMk/>
          <pc:sldMk cId="3286406495" sldId="1411688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CE3488A2-D2BB-D5C1-9324-7DD4D3CAFF3A}" dt="2024-07-17T06:21:12.479" v="11"/>
              <pc2:cmMkLst xmlns:pc2="http://schemas.microsoft.com/office/powerpoint/2019/9/main/command">
                <pc:docMk/>
                <pc:sldMk cId="3286406495" sldId="141168885"/>
                <pc2:cmMk id="{556F5794-5398-49DA-99D9-C4C41F61B1C9}"/>
              </pc2:cmMkLst>
            </pc226:cmChg>
          </p:ext>
        </pc:extLst>
      </pc:sldChg>
      <pc:sldChg chg="delCm">
        <pc:chgData name="Jonatan Jürisoo" userId="S::jonatan.jurisoo@4cstrategies.com::7875a5d2-8d4b-4e4a-be18-fbf0232963d8" providerId="AD" clId="Web-{CE3488A2-D2BB-D5C1-9324-7DD4D3CAFF3A}" dt="2024-07-17T06:19:49.539" v="6"/>
        <pc:sldMkLst>
          <pc:docMk/>
          <pc:sldMk cId="715507780" sldId="1411688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CE3488A2-D2BB-D5C1-9324-7DD4D3CAFF3A}" dt="2024-07-17T06:19:45.695" v="5"/>
              <pc2:cmMkLst xmlns:pc2="http://schemas.microsoft.com/office/powerpoint/2019/9/main/command">
                <pc:docMk/>
                <pc:sldMk cId="715507780" sldId="141168893"/>
                <pc2:cmMk id="{B316E127-4383-4659-B892-31C66CCFCCE7}"/>
              </pc2:cmMkLst>
            </pc226:cmChg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CE3488A2-D2BB-D5C1-9324-7DD4D3CAFF3A}" dt="2024-07-17T06:19:49.539" v="6"/>
              <pc2:cmMkLst xmlns:pc2="http://schemas.microsoft.com/office/powerpoint/2019/9/main/command">
                <pc:docMk/>
                <pc:sldMk cId="715507780" sldId="141168893"/>
                <pc2:cmMk id="{58552B45-7DD7-4428-85F1-9CB646DC60E6}"/>
              </pc2:cmMkLst>
            </pc226:cmChg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CE3488A2-D2BB-D5C1-9324-7DD4D3CAFF3A}" dt="2024-07-17T06:19:42.961" v="4"/>
              <pc2:cmMkLst xmlns:pc2="http://schemas.microsoft.com/office/powerpoint/2019/9/main/command">
                <pc:docMk/>
                <pc:sldMk cId="715507780" sldId="141168893"/>
                <pc2:cmMk id="{550DDD46-F50D-4B77-B49B-269FB88F15A9}"/>
              </pc2:cmMkLst>
            </pc226:cmChg>
          </p:ext>
        </pc:extLst>
      </pc:sldChg>
      <pc:sldChg chg="delCm">
        <pc:chgData name="Jonatan Jürisoo" userId="S::jonatan.jurisoo@4cstrategies.com::7875a5d2-8d4b-4e4a-be18-fbf0232963d8" providerId="AD" clId="Web-{CE3488A2-D2BB-D5C1-9324-7DD4D3CAFF3A}" dt="2024-07-17T06:21:06.510" v="10"/>
        <pc:sldMkLst>
          <pc:docMk/>
          <pc:sldMk cId="3177566408" sldId="1411688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CE3488A2-D2BB-D5C1-9324-7DD4D3CAFF3A}" dt="2024-07-17T06:21:06.510" v="10"/>
              <pc2:cmMkLst xmlns:pc2="http://schemas.microsoft.com/office/powerpoint/2019/9/main/command">
                <pc:docMk/>
                <pc:sldMk cId="3177566408" sldId="141168894"/>
                <pc2:cmMk id="{3ACEEFA4-DEA0-4E8B-BEF2-A386FE886CCC}"/>
              </pc2:cmMkLst>
            </pc226:cmChg>
          </p:ext>
        </pc:extLst>
      </pc:sldChg>
      <pc:sldChg chg="addSp delSp modSp addCm delCm modCm">
        <pc:chgData name="Jonatan Jürisoo" userId="S::jonatan.jurisoo@4cstrategies.com::7875a5d2-8d4b-4e4a-be18-fbf0232963d8" providerId="AD" clId="Web-{CE3488A2-D2BB-D5C1-9324-7DD4D3CAFF3A}" dt="2024-07-17T06:32:26.866" v="24"/>
        <pc:sldMkLst>
          <pc:docMk/>
          <pc:sldMk cId="2086779901" sldId="141168895"/>
        </pc:sldMkLst>
        <pc:cxnChg chg="add del mod">
          <ac:chgData name="Jonatan Jürisoo" userId="S::jonatan.jurisoo@4cstrategies.com::7875a5d2-8d4b-4e4a-be18-fbf0232963d8" providerId="AD" clId="Web-{CE3488A2-D2BB-D5C1-9324-7DD4D3CAFF3A}" dt="2024-07-17T06:23:34.562" v="20"/>
          <ac:cxnSpMkLst>
            <pc:docMk/>
            <pc:sldMk cId="2086779901" sldId="141168895"/>
            <ac:cxnSpMk id="2" creationId="{3C4C9F51-4A42-DD01-9F0F-D21A2266E6F4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natan Jürisoo" userId="S::jonatan.jurisoo@4cstrategies.com::7875a5d2-8d4b-4e4a-be18-fbf0232963d8" providerId="AD" clId="Web-{CE3488A2-D2BB-D5C1-9324-7DD4D3CAFF3A}" dt="2024-07-17T06:32:26.866" v="24"/>
              <pc2:cmMkLst xmlns:pc2="http://schemas.microsoft.com/office/powerpoint/2019/9/main/command">
                <pc:docMk/>
                <pc:sldMk cId="2086779901" sldId="141168895"/>
                <pc2:cmMk id="{4E5E98B2-0945-455D-9C38-9AF098FF9F6D}"/>
              </pc2:cmMkLst>
            </pc226:cmChg>
            <pc226:cmChg xmlns:pc226="http://schemas.microsoft.com/office/powerpoint/2022/06/main/command" chg="add del mod modTsk">
              <pc226:chgData name="Jonatan Jürisoo" userId="S::jonatan.jurisoo@4cstrategies.com::7875a5d2-8d4b-4e4a-be18-fbf0232963d8" providerId="AD" clId="Web-{CE3488A2-D2BB-D5C1-9324-7DD4D3CAFF3A}" dt="2024-07-17T06:31:20.051" v="23"/>
              <pc2:cmMkLst xmlns:pc2="http://schemas.microsoft.com/office/powerpoint/2019/9/main/command">
                <pc:docMk/>
                <pc:sldMk cId="2086779901" sldId="141168895"/>
                <pc2:cmMk id="{AE3609F8-BC48-4374-AEFA-03C302A2F735}"/>
              </pc2:cmMkLst>
              <pc226:cmRplyChg chg="add">
                <pc226:chgData name="Jonatan Jürisoo" userId="S::jonatan.jurisoo@4cstrategies.com::7875a5d2-8d4b-4e4a-be18-fbf0232963d8" providerId="AD" clId="Web-{CE3488A2-D2BB-D5C1-9324-7DD4D3CAFF3A}" dt="2024-07-17T06:25:08.914" v="22"/>
                <pc2:cmRplyMkLst xmlns:pc2="http://schemas.microsoft.com/office/powerpoint/2019/9/main/command">
                  <pc:docMk/>
                  <pc:sldMk cId="2086779901" sldId="141168895"/>
                  <pc2:cmMk id="{AE3609F8-BC48-4374-AEFA-03C302A2F735}"/>
                  <pc2:cmRplyMk id="{F3F4EA84-CA89-4DA7-8462-C331F7299D72}"/>
                </pc2:cmRplyMkLst>
              </pc226:cmRplyChg>
            </pc226:cmChg>
          </p:ext>
        </pc:extLst>
      </pc:sldChg>
      <pc:sldChg chg="addCm">
        <pc:chgData name="Jonatan Jürisoo" userId="S::jonatan.jurisoo@4cstrategies.com::7875a5d2-8d4b-4e4a-be18-fbf0232963d8" providerId="AD" clId="Web-{CE3488A2-D2BB-D5C1-9324-7DD4D3CAFF3A}" dt="2024-07-17T06:19:35.039" v="3"/>
        <pc:sldMkLst>
          <pc:docMk/>
          <pc:sldMk cId="2154079107" sldId="14116889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natan Jürisoo" userId="S::jonatan.jurisoo@4cstrategies.com::7875a5d2-8d4b-4e4a-be18-fbf0232963d8" providerId="AD" clId="Web-{CE3488A2-D2BB-D5C1-9324-7DD4D3CAFF3A}" dt="2024-07-17T06:19:35.039" v="3"/>
              <pc2:cmMkLst xmlns:pc2="http://schemas.microsoft.com/office/powerpoint/2019/9/main/command">
                <pc:docMk/>
                <pc:sldMk cId="2154079107" sldId="141168899"/>
                <pc2:cmMk id="{5A024C13-7458-44CF-AC42-2E202E137B20}"/>
              </pc2:cmMkLst>
            </pc226:cmChg>
          </p:ext>
        </pc:extLst>
      </pc:sldChg>
    </pc:docChg>
  </pc:docChgLst>
  <pc:docChgLst>
    <pc:chgData name="Måns Ekström" userId="S::mans.ekstrom@4cstrategies.com::2d87d156-83e4-4a26-89f3-b32b3e42beb2" providerId="AD" clId="Web-{2DB977E6-F08B-430B-A723-A464AE1FD75F}"/>
    <pc:docChg chg="modSld">
      <pc:chgData name="Måns Ekström" userId="S::mans.ekstrom@4cstrategies.com::2d87d156-83e4-4a26-89f3-b32b3e42beb2" providerId="AD" clId="Web-{2DB977E6-F08B-430B-A723-A464AE1FD75F}" dt="2024-07-15T07:22:36.969" v="5" actId="14100"/>
      <pc:docMkLst>
        <pc:docMk/>
      </pc:docMkLst>
      <pc:sldChg chg="modSp">
        <pc:chgData name="Måns Ekström" userId="S::mans.ekstrom@4cstrategies.com::2d87d156-83e4-4a26-89f3-b32b3e42beb2" providerId="AD" clId="Web-{2DB977E6-F08B-430B-A723-A464AE1FD75F}" dt="2024-07-15T07:22:36.969" v="5" actId="14100"/>
        <pc:sldMkLst>
          <pc:docMk/>
          <pc:sldMk cId="1831564188" sldId="141168882"/>
        </pc:sldMkLst>
        <pc:graphicFrameChg chg="mod">
          <ac:chgData name="Måns Ekström" userId="S::mans.ekstrom@4cstrategies.com::2d87d156-83e4-4a26-89f3-b32b3e42beb2" providerId="AD" clId="Web-{2DB977E6-F08B-430B-A723-A464AE1FD75F}" dt="2024-07-15T07:22:36.969" v="5" actId="14100"/>
          <ac:graphicFrameMkLst>
            <pc:docMk/>
            <pc:sldMk cId="1831564188" sldId="141168882"/>
            <ac:graphicFrameMk id="5" creationId="{7019114A-DE6B-4841-8FBB-CAC0D5C45314}"/>
          </ac:graphicFrameMkLst>
        </pc:graphicFrameChg>
        <pc:graphicFrameChg chg="mod modGraphic">
          <ac:chgData name="Måns Ekström" userId="S::mans.ekstrom@4cstrategies.com::2d87d156-83e4-4a26-89f3-b32b3e42beb2" providerId="AD" clId="Web-{2DB977E6-F08B-430B-A723-A464AE1FD75F}" dt="2024-07-15T07:22:33.812" v="4"/>
          <ac:graphicFrameMkLst>
            <pc:docMk/>
            <pc:sldMk cId="1831564188" sldId="141168882"/>
            <ac:graphicFrameMk id="15" creationId="{83F2F4AD-5AC8-6E2D-3E00-FFDDA8200D53}"/>
          </ac:graphicFrameMkLst>
        </pc:graphicFrameChg>
      </pc:sldChg>
    </pc:docChg>
  </pc:docChgLst>
  <pc:docChgLst>
    <pc:chgData name="Rasmus Lennartsson" userId="S::rasmus.lennartsson@4cstrategies.com::ed621549-6ef9-46c8-84c8-17a74a25a1ae" providerId="AD" clId="Web-{86F36D1E-D6DD-4BDB-96CB-363C68921AD8}"/>
    <pc:docChg chg="mod">
      <pc:chgData name="Rasmus Lennartsson" userId="S::rasmus.lennartsson@4cstrategies.com::ed621549-6ef9-46c8-84c8-17a74a25a1ae" providerId="AD" clId="Web-{86F36D1E-D6DD-4BDB-96CB-363C68921AD8}" dt="2024-07-16T15:25:10.057" v="5"/>
      <pc:docMkLst>
        <pc:docMk/>
      </pc:docMkLst>
      <pc:sldChg chg="addCm">
        <pc:chgData name="Rasmus Lennartsson" userId="S::rasmus.lennartsson@4cstrategies.com::ed621549-6ef9-46c8-84c8-17a74a25a1ae" providerId="AD" clId="Web-{86F36D1E-D6DD-4BDB-96CB-363C68921AD8}" dt="2024-07-16T15:21:12.510" v="1"/>
        <pc:sldMkLst>
          <pc:docMk/>
          <pc:sldMk cId="2480871336" sldId="1411688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asmus Lennartsson" userId="S::rasmus.lennartsson@4cstrategies.com::ed621549-6ef9-46c8-84c8-17a74a25a1ae" providerId="AD" clId="Web-{86F36D1E-D6DD-4BDB-96CB-363C68921AD8}" dt="2024-07-16T15:21:12.510" v="1"/>
              <pc2:cmMkLst xmlns:pc2="http://schemas.microsoft.com/office/powerpoint/2019/9/main/command">
                <pc:docMk/>
                <pc:sldMk cId="2480871336" sldId="141168881"/>
                <pc2:cmMk id="{DADFC0B2-0FD8-47AB-8020-90FF7A666FA4}"/>
              </pc2:cmMkLst>
            </pc226:cmChg>
          </p:ext>
        </pc:extLst>
      </pc:sldChg>
      <pc:sldChg chg="addCm">
        <pc:chgData name="Rasmus Lennartsson" userId="S::rasmus.lennartsson@4cstrategies.com::ed621549-6ef9-46c8-84c8-17a74a25a1ae" providerId="AD" clId="Web-{86F36D1E-D6DD-4BDB-96CB-363C68921AD8}" dt="2024-07-16T15:23:29.141" v="2"/>
        <pc:sldMkLst>
          <pc:docMk/>
          <pc:sldMk cId="1831564188" sldId="1411688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asmus Lennartsson" userId="S::rasmus.lennartsson@4cstrategies.com::ed621549-6ef9-46c8-84c8-17a74a25a1ae" providerId="AD" clId="Web-{86F36D1E-D6DD-4BDB-96CB-363C68921AD8}" dt="2024-07-16T15:23:29.141" v="2"/>
              <pc2:cmMkLst xmlns:pc2="http://schemas.microsoft.com/office/powerpoint/2019/9/main/command">
                <pc:docMk/>
                <pc:sldMk cId="1831564188" sldId="141168882"/>
                <pc2:cmMk id="{1966967B-19A0-4C33-BF26-F71CFAECD6F1}"/>
              </pc2:cmMkLst>
            </pc226:cmChg>
          </p:ext>
        </pc:extLst>
      </pc:sldChg>
      <pc:sldChg chg="addCm">
        <pc:chgData name="Rasmus Lennartsson" userId="S::rasmus.lennartsson@4cstrategies.com::ed621549-6ef9-46c8-84c8-17a74a25a1ae" providerId="AD" clId="Web-{86F36D1E-D6DD-4BDB-96CB-363C68921AD8}" dt="2024-07-16T15:24:38.494" v="3"/>
        <pc:sldMkLst>
          <pc:docMk/>
          <pc:sldMk cId="3909156572" sldId="1411688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asmus Lennartsson" userId="S::rasmus.lennartsson@4cstrategies.com::ed621549-6ef9-46c8-84c8-17a74a25a1ae" providerId="AD" clId="Web-{86F36D1E-D6DD-4BDB-96CB-363C68921AD8}" dt="2024-07-16T15:24:38.494" v="3"/>
              <pc2:cmMkLst xmlns:pc2="http://schemas.microsoft.com/office/powerpoint/2019/9/main/command">
                <pc:docMk/>
                <pc:sldMk cId="3909156572" sldId="141168884"/>
                <pc2:cmMk id="{CACB51F2-FF4C-47B2-AD3C-F4F6CE3F0ECA}"/>
              </pc2:cmMkLst>
            </pc226:cmChg>
          </p:ext>
        </pc:extLst>
      </pc:sldChg>
      <pc:sldChg chg="addCm">
        <pc:chgData name="Rasmus Lennartsson" userId="S::rasmus.lennartsson@4cstrategies.com::ed621549-6ef9-46c8-84c8-17a74a25a1ae" providerId="AD" clId="Web-{86F36D1E-D6DD-4BDB-96CB-363C68921AD8}" dt="2024-07-16T15:25:10.057" v="5"/>
        <pc:sldMkLst>
          <pc:docMk/>
          <pc:sldMk cId="3286406495" sldId="1411688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asmus Lennartsson" userId="S::rasmus.lennartsson@4cstrategies.com::ed621549-6ef9-46c8-84c8-17a74a25a1ae" providerId="AD" clId="Web-{86F36D1E-D6DD-4BDB-96CB-363C68921AD8}" dt="2024-07-16T15:25:10.057" v="5"/>
              <pc2:cmMkLst xmlns:pc2="http://schemas.microsoft.com/office/powerpoint/2019/9/main/command">
                <pc:docMk/>
                <pc:sldMk cId="3286406495" sldId="141168885"/>
                <pc2:cmMk id="{556F5794-5398-49DA-99D9-C4C41F61B1C9}"/>
              </pc2:cmMkLst>
            </pc226:cmChg>
          </p:ext>
        </pc:extLst>
      </pc:sldChg>
      <pc:sldChg chg="addCm">
        <pc:chgData name="Rasmus Lennartsson" userId="S::rasmus.lennartsson@4cstrategies.com::ed621549-6ef9-46c8-84c8-17a74a25a1ae" providerId="AD" clId="Web-{86F36D1E-D6DD-4BDB-96CB-363C68921AD8}" dt="2024-07-16T15:24:55.385" v="4"/>
        <pc:sldMkLst>
          <pc:docMk/>
          <pc:sldMk cId="3177566408" sldId="1411688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asmus Lennartsson" userId="S::rasmus.lennartsson@4cstrategies.com::ed621549-6ef9-46c8-84c8-17a74a25a1ae" providerId="AD" clId="Web-{86F36D1E-D6DD-4BDB-96CB-363C68921AD8}" dt="2024-07-16T15:24:55.385" v="4"/>
              <pc2:cmMkLst xmlns:pc2="http://schemas.microsoft.com/office/powerpoint/2019/9/main/command">
                <pc:docMk/>
                <pc:sldMk cId="3177566408" sldId="141168894"/>
                <pc2:cmMk id="{3ACEEFA4-DEA0-4E8B-BEF2-A386FE886CCC}"/>
              </pc2:cmMkLst>
            </pc226:cmChg>
          </p:ext>
        </pc:extLst>
      </pc:sldChg>
    </pc:docChg>
  </pc:docChgLst>
  <pc:docChgLst>
    <pc:chgData name="Måns Ekström" userId="S::mans.ekstrom@4cstrategies.com::2d87d156-83e4-4a26-89f3-b32b3e42beb2" providerId="AD" clId="Web-{18C3C5FC-D79E-4277-80A4-47D28D038E02}"/>
    <pc:docChg chg="addSld modSection">
      <pc:chgData name="Måns Ekström" userId="S::mans.ekstrom@4cstrategies.com::2d87d156-83e4-4a26-89f3-b32b3e42beb2" providerId="AD" clId="Web-{18C3C5FC-D79E-4277-80A4-47D28D038E02}" dt="2024-07-15T07:20:00.732" v="11"/>
      <pc:docMkLst>
        <pc:docMk/>
      </pc:docMkLst>
      <pc:sldChg chg="add">
        <pc:chgData name="Måns Ekström" userId="S::mans.ekstrom@4cstrategies.com::2d87d156-83e4-4a26-89f3-b32b3e42beb2" providerId="AD" clId="Web-{18C3C5FC-D79E-4277-80A4-47D28D038E02}" dt="2024-07-15T07:20:00.420" v="0"/>
        <pc:sldMkLst>
          <pc:docMk/>
          <pc:sldMk cId="1886337424" sldId="141168849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451" v="1"/>
        <pc:sldMkLst>
          <pc:docMk/>
          <pc:sldMk cId="2341310964" sldId="141168859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685" v="9"/>
        <pc:sldMkLst>
          <pc:docMk/>
          <pc:sldMk cId="749674320" sldId="141168877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482" v="2"/>
        <pc:sldMkLst>
          <pc:docMk/>
          <pc:sldMk cId="2480871336" sldId="141168881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513" v="3"/>
        <pc:sldMkLst>
          <pc:docMk/>
          <pc:sldMk cId="1831564188" sldId="141168882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545" v="4"/>
        <pc:sldMkLst>
          <pc:docMk/>
          <pc:sldMk cId="85236930" sldId="141168883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576" v="5"/>
        <pc:sldMkLst>
          <pc:docMk/>
          <pc:sldMk cId="3909156572" sldId="141168884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607" v="6"/>
        <pc:sldMkLst>
          <pc:docMk/>
          <pc:sldMk cId="3286406495" sldId="141168885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623" v="7"/>
        <pc:sldMkLst>
          <pc:docMk/>
          <pc:sldMk cId="4221943544" sldId="141168886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654" v="8"/>
        <pc:sldMkLst>
          <pc:docMk/>
          <pc:sldMk cId="71584251" sldId="141168887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716" v="10"/>
        <pc:sldMkLst>
          <pc:docMk/>
          <pc:sldMk cId="3760007972" sldId="141168888"/>
        </pc:sldMkLst>
      </pc:sldChg>
      <pc:sldChg chg="add">
        <pc:chgData name="Måns Ekström" userId="S::mans.ekstrom@4cstrategies.com::2d87d156-83e4-4a26-89f3-b32b3e42beb2" providerId="AD" clId="Web-{18C3C5FC-D79E-4277-80A4-47D28D038E02}" dt="2024-07-15T07:20:00.732" v="11"/>
        <pc:sldMkLst>
          <pc:docMk/>
          <pc:sldMk cId="1740214169" sldId="141168889"/>
        </pc:sldMkLst>
      </pc:sldChg>
    </pc:docChg>
  </pc:docChgLst>
  <pc:docChgLst>
    <pc:chgData name="Jonatan Jürisoo" userId="S::jonatan.jurisoo@4cstrategies.com::7875a5d2-8d4b-4e4a-be18-fbf0232963d8" providerId="AD" clId="Web-{518C54BB-B022-A680-FAD5-CE3015B67E3E}"/>
    <pc:docChg chg="">
      <pc:chgData name="Jonatan Jürisoo" userId="S::jonatan.jurisoo@4cstrategies.com::7875a5d2-8d4b-4e4a-be18-fbf0232963d8" providerId="AD" clId="Web-{518C54BB-B022-A680-FAD5-CE3015B67E3E}" dt="2024-07-17T07:15:57.992" v="0"/>
      <pc:docMkLst>
        <pc:docMk/>
      </pc:docMkLst>
      <pc:sldChg chg="delCm">
        <pc:chgData name="Jonatan Jürisoo" userId="S::jonatan.jurisoo@4cstrategies.com::7875a5d2-8d4b-4e4a-be18-fbf0232963d8" providerId="AD" clId="Web-{518C54BB-B022-A680-FAD5-CE3015B67E3E}" dt="2024-07-17T07:15:57.992" v="0"/>
        <pc:sldMkLst>
          <pc:docMk/>
          <pc:sldMk cId="1831564188" sldId="1411688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natan Jürisoo" userId="S::jonatan.jurisoo@4cstrategies.com::7875a5d2-8d4b-4e4a-be18-fbf0232963d8" providerId="AD" clId="Web-{518C54BB-B022-A680-FAD5-CE3015B67E3E}" dt="2024-07-17T07:15:57.992" v="0"/>
              <pc2:cmMkLst xmlns:pc2="http://schemas.microsoft.com/office/powerpoint/2019/9/main/command">
                <pc:docMk/>
                <pc:sldMk cId="1831564188" sldId="141168882"/>
                <pc2:cmMk id="{53198046-23B5-4E64-8762-4649DA321DF0}"/>
              </pc2:cmMkLst>
            </pc226:cmChg>
          </p:ext>
        </pc:extLst>
      </pc:sldChg>
    </pc:docChg>
  </pc:docChgLst>
  <pc:docChgLst>
    <pc:chgData name="Jonatan Jürisoo" userId="S::jonatan.jurisoo@4cstrategies.com::7875a5d2-8d4b-4e4a-be18-fbf0232963d8" providerId="AD" clId="Web-{6F1CC812-9897-80E1-1ED9-1AA6E0F4325F}"/>
    <pc:docChg chg="modSld">
      <pc:chgData name="Jonatan Jürisoo" userId="S::jonatan.jurisoo@4cstrategies.com::7875a5d2-8d4b-4e4a-be18-fbf0232963d8" providerId="AD" clId="Web-{6F1CC812-9897-80E1-1ED9-1AA6E0F4325F}" dt="2024-07-16T16:21:30.067" v="0"/>
      <pc:docMkLst>
        <pc:docMk/>
      </pc:docMkLst>
      <pc:sldChg chg="modNotes">
        <pc:chgData name="Jonatan Jürisoo" userId="S::jonatan.jurisoo@4cstrategies.com::7875a5d2-8d4b-4e4a-be18-fbf0232963d8" providerId="AD" clId="Web-{6F1CC812-9897-80E1-1ED9-1AA6E0F4325F}" dt="2024-07-16T16:21:30.067" v="0"/>
        <pc:sldMkLst>
          <pc:docMk/>
          <pc:sldMk cId="1457691665" sldId="141168898"/>
        </pc:sldMkLst>
      </pc:sldChg>
    </pc:docChg>
  </pc:docChgLst>
  <pc:docChgLst>
    <pc:chgData name="Jonatan Jürisoo" userId="7875a5d2-8d4b-4e4a-be18-fbf0232963d8" providerId="ADAL" clId="{49DD1F11-5DED-4B29-BA21-6D90FF5F55EE}"/>
    <pc:docChg chg="modSld">
      <pc:chgData name="Jonatan Jürisoo" userId="7875a5d2-8d4b-4e4a-be18-fbf0232963d8" providerId="ADAL" clId="{49DD1F11-5DED-4B29-BA21-6D90FF5F55EE}" dt="2024-07-17T07:14:40.310" v="7"/>
      <pc:docMkLst>
        <pc:docMk/>
      </pc:docMkLst>
      <pc:sldChg chg="modAnim">
        <pc:chgData name="Jonatan Jürisoo" userId="7875a5d2-8d4b-4e4a-be18-fbf0232963d8" providerId="ADAL" clId="{49DD1F11-5DED-4B29-BA21-6D90FF5F55EE}" dt="2024-07-17T07:14:40.310" v="7"/>
        <pc:sldMkLst>
          <pc:docMk/>
          <pc:sldMk cId="1831564188" sldId="141168882"/>
        </pc:sldMkLst>
      </pc:sldChg>
      <pc:sldChg chg="modSp">
        <pc:chgData name="Jonatan Jürisoo" userId="7875a5d2-8d4b-4e4a-be18-fbf0232963d8" providerId="ADAL" clId="{49DD1F11-5DED-4B29-BA21-6D90FF5F55EE}" dt="2024-07-17T06:28:38.813" v="2" actId="20577"/>
        <pc:sldMkLst>
          <pc:docMk/>
          <pc:sldMk cId="2086779901" sldId="141168895"/>
        </pc:sldMkLst>
        <pc:graphicFrameChg chg="modGraphic">
          <ac:chgData name="Jonatan Jürisoo" userId="7875a5d2-8d4b-4e4a-be18-fbf0232963d8" providerId="ADAL" clId="{49DD1F11-5DED-4B29-BA21-6D90FF5F55EE}" dt="2024-07-17T06:28:20.141" v="1" actId="20577"/>
          <ac:graphicFrameMkLst>
            <pc:docMk/>
            <pc:sldMk cId="2086779901" sldId="141168895"/>
            <ac:graphicFrameMk id="11" creationId="{8B3156CF-0E98-E855-5383-D32BEC8E10F6}"/>
          </ac:graphicFrameMkLst>
        </pc:graphicFrameChg>
        <pc:graphicFrameChg chg="modGraphic">
          <ac:chgData name="Jonatan Jürisoo" userId="7875a5d2-8d4b-4e4a-be18-fbf0232963d8" providerId="ADAL" clId="{49DD1F11-5DED-4B29-BA21-6D90FF5F55EE}" dt="2024-07-17T06:28:38.813" v="2" actId="20577"/>
          <ac:graphicFrameMkLst>
            <pc:docMk/>
            <pc:sldMk cId="2086779901" sldId="141168895"/>
            <ac:graphicFrameMk id="16" creationId="{CAF0AA87-0BCE-D8D2-2324-D32BBB7273A4}"/>
          </ac:graphicFrameMkLst>
        </pc:graphicFrameChg>
      </pc:sldChg>
    </pc:docChg>
  </pc:docChgLst>
  <pc:docChgLst>
    <pc:chgData name="Rasmus Lennartsson" userId="S::rasmus.lennartsson@4cstrategies.com::ed621549-6ef9-46c8-84c8-17a74a25a1ae" providerId="AD" clId="Web-{278ED0B5-C11F-4B2C-8AA4-056DA5FD0834}"/>
    <pc:docChg chg="">
      <pc:chgData name="Rasmus Lennartsson" userId="S::rasmus.lennartsson@4cstrategies.com::ed621549-6ef9-46c8-84c8-17a74a25a1ae" providerId="AD" clId="Web-{278ED0B5-C11F-4B2C-8AA4-056DA5FD0834}" dt="2024-07-17T09:31:02.180" v="0"/>
      <pc:docMkLst>
        <pc:docMk/>
      </pc:docMkLst>
      <pc:sldChg chg="addCm">
        <pc:chgData name="Rasmus Lennartsson" userId="S::rasmus.lennartsson@4cstrategies.com::ed621549-6ef9-46c8-84c8-17a74a25a1ae" providerId="AD" clId="Web-{278ED0B5-C11F-4B2C-8AA4-056DA5FD0834}" dt="2024-07-17T09:31:02.180" v="0"/>
        <pc:sldMkLst>
          <pc:docMk/>
          <pc:sldMk cId="2480871336" sldId="1411688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asmus Lennartsson" userId="S::rasmus.lennartsson@4cstrategies.com::ed621549-6ef9-46c8-84c8-17a74a25a1ae" providerId="AD" clId="Web-{278ED0B5-C11F-4B2C-8AA4-056DA5FD0834}" dt="2024-07-17T09:31:02.180" v="0"/>
              <pc2:cmMkLst xmlns:pc2="http://schemas.microsoft.com/office/powerpoint/2019/9/main/command">
                <pc:docMk/>
                <pc:sldMk cId="2480871336" sldId="141168881"/>
                <pc2:cmMk id="{76100A61-2523-491B-AAF9-4B5A84266BD4}"/>
              </pc2:cmMkLst>
            </pc226:cmChg>
          </p:ext>
        </pc:extLst>
      </pc:sldChg>
    </pc:docChg>
  </pc:docChgLst>
  <pc:docChgLst>
    <pc:chgData name="Jonas Jonsson" userId="b48b39c6-f1a1-4254-a0cc-b47a87bd9d92" providerId="ADAL" clId="{D89024A8-E93E-4805-8398-6747CFEC1BA9}"/>
    <pc:docChg chg="undo redo custSel addSld delSld modSld sldOrd modSection">
      <pc:chgData name="Jonas Jonsson" userId="b48b39c6-f1a1-4254-a0cc-b47a87bd9d92" providerId="ADAL" clId="{D89024A8-E93E-4805-8398-6747CFEC1BA9}" dt="2024-07-17T09:47:49.709" v="3259"/>
      <pc:docMkLst>
        <pc:docMk/>
      </pc:docMkLst>
      <pc:sldChg chg="add ord">
        <pc:chgData name="Jonas Jonsson" userId="b48b39c6-f1a1-4254-a0cc-b47a87bd9d92" providerId="ADAL" clId="{D89024A8-E93E-4805-8398-6747CFEC1BA9}" dt="2024-07-17T09:43:23.105" v="3216"/>
        <pc:sldMkLst>
          <pc:docMk/>
          <pc:sldMk cId="0" sldId="281"/>
        </pc:sldMkLst>
      </pc:sldChg>
      <pc:sldChg chg="modTransition">
        <pc:chgData name="Jonas Jonsson" userId="b48b39c6-f1a1-4254-a0cc-b47a87bd9d92" providerId="ADAL" clId="{D89024A8-E93E-4805-8398-6747CFEC1BA9}" dt="2024-07-17T08:52:14.103" v="3135"/>
        <pc:sldMkLst>
          <pc:docMk/>
          <pc:sldMk cId="1443842902" sldId="141168770"/>
        </pc:sldMkLst>
      </pc:sldChg>
      <pc:sldChg chg="modSp mod modTransition">
        <pc:chgData name="Jonas Jonsson" userId="b48b39c6-f1a1-4254-a0cc-b47a87bd9d92" providerId="ADAL" clId="{D89024A8-E93E-4805-8398-6747CFEC1BA9}" dt="2024-07-17T08:52:14.103" v="3135"/>
        <pc:sldMkLst>
          <pc:docMk/>
          <pc:sldMk cId="2480871336" sldId="141168881"/>
        </pc:sldMkLst>
        <pc:spChg chg="mod">
          <ac:chgData name="Jonas Jonsson" userId="b48b39c6-f1a1-4254-a0cc-b47a87bd9d92" providerId="ADAL" clId="{D89024A8-E93E-4805-8398-6747CFEC1BA9}" dt="2024-07-16T16:33:32.584" v="2715" actId="20577"/>
          <ac:spMkLst>
            <pc:docMk/>
            <pc:sldMk cId="2480871336" sldId="141168881"/>
            <ac:spMk id="4" creationId="{5CE7DB36-A012-8AD2-FDBA-B38D02EBB2BA}"/>
          </ac:spMkLst>
        </pc:spChg>
        <pc:spChg chg="mod">
          <ac:chgData name="Jonas Jonsson" userId="b48b39c6-f1a1-4254-a0cc-b47a87bd9d92" providerId="ADAL" clId="{D89024A8-E93E-4805-8398-6747CFEC1BA9}" dt="2024-07-16T09:26:21.150" v="23" actId="20577"/>
          <ac:spMkLst>
            <pc:docMk/>
            <pc:sldMk cId="2480871336" sldId="141168881"/>
            <ac:spMk id="36" creationId="{FBFD195A-81AD-D6B1-C425-6078091CAA41}"/>
          </ac:spMkLst>
        </pc:spChg>
        <pc:graphicFrameChg chg="modGraphic">
          <ac:chgData name="Jonas Jonsson" userId="b48b39c6-f1a1-4254-a0cc-b47a87bd9d92" providerId="ADAL" clId="{D89024A8-E93E-4805-8398-6747CFEC1BA9}" dt="2024-07-16T09:27:59.636" v="43" actId="20577"/>
          <ac:graphicFrameMkLst>
            <pc:docMk/>
            <pc:sldMk cId="2480871336" sldId="141168881"/>
            <ac:graphicFrameMk id="44" creationId="{863A5475-3143-1211-8E95-C1CF44026240}"/>
          </ac:graphicFrameMkLst>
        </pc:graphicFrameChg>
      </pc:sldChg>
      <pc:sldChg chg="addSp delSp modSp mod ord modTransition modAnim modShow addCm">
        <pc:chgData name="Jonas Jonsson" userId="b48b39c6-f1a1-4254-a0cc-b47a87bd9d92" providerId="ADAL" clId="{D89024A8-E93E-4805-8398-6747CFEC1BA9}" dt="2024-07-17T09:47:49.709" v="3259"/>
        <pc:sldMkLst>
          <pc:docMk/>
          <pc:sldMk cId="1831564188" sldId="141168882"/>
        </pc:sldMkLst>
        <pc:spChg chg="add del mod">
          <ac:chgData name="Jonas Jonsson" userId="b48b39c6-f1a1-4254-a0cc-b47a87bd9d92" providerId="ADAL" clId="{D89024A8-E93E-4805-8398-6747CFEC1BA9}" dt="2024-07-17T09:45:59.231" v="3256" actId="478"/>
          <ac:spMkLst>
            <pc:docMk/>
            <pc:sldMk cId="1831564188" sldId="141168882"/>
            <ac:spMk id="2" creationId="{09D6A55D-ABF4-CB1C-7E10-68428C44BDEF}"/>
          </ac:spMkLst>
        </pc:spChg>
        <pc:spChg chg="add del">
          <ac:chgData name="Jonas Jonsson" userId="b48b39c6-f1a1-4254-a0cc-b47a87bd9d92" providerId="ADAL" clId="{D89024A8-E93E-4805-8398-6747CFEC1BA9}" dt="2024-07-17T09:45:59.231" v="3256" actId="478"/>
          <ac:spMkLst>
            <pc:docMk/>
            <pc:sldMk cId="1831564188" sldId="141168882"/>
            <ac:spMk id="8" creationId="{733F4291-3499-BF4F-DE71-3FD6B34CCCC5}"/>
          </ac:spMkLst>
        </pc:spChg>
        <pc:spChg chg="add del">
          <ac:chgData name="Jonas Jonsson" userId="b48b39c6-f1a1-4254-a0cc-b47a87bd9d92" providerId="ADAL" clId="{D89024A8-E93E-4805-8398-6747CFEC1BA9}" dt="2024-07-17T09:45:56.246" v="3255" actId="478"/>
          <ac:spMkLst>
            <pc:docMk/>
            <pc:sldMk cId="1831564188" sldId="141168882"/>
            <ac:spMk id="13" creationId="{CEE7AB18-79C9-0481-9C61-7A64E63FCA93}"/>
          </ac:spMkLst>
        </pc:spChg>
        <pc:spChg chg="add del">
          <ac:chgData name="Jonas Jonsson" userId="b48b39c6-f1a1-4254-a0cc-b47a87bd9d92" providerId="ADAL" clId="{D89024A8-E93E-4805-8398-6747CFEC1BA9}" dt="2024-07-17T09:45:59.231" v="3256" actId="478"/>
          <ac:spMkLst>
            <pc:docMk/>
            <pc:sldMk cId="1831564188" sldId="141168882"/>
            <ac:spMk id="17" creationId="{20FC8D9E-054A-702B-7B31-7CB111171162}"/>
          </ac:spMkLst>
        </pc:spChg>
        <pc:spChg chg="add del">
          <ac:chgData name="Jonas Jonsson" userId="b48b39c6-f1a1-4254-a0cc-b47a87bd9d92" providerId="ADAL" clId="{D89024A8-E93E-4805-8398-6747CFEC1BA9}" dt="2024-07-17T09:45:59.231" v="3256" actId="478"/>
          <ac:spMkLst>
            <pc:docMk/>
            <pc:sldMk cId="1831564188" sldId="141168882"/>
            <ac:spMk id="18" creationId="{1FDA73CC-A28D-5135-ECDE-64FB061C3513}"/>
          </ac:spMkLst>
        </pc:spChg>
        <pc:spChg chg="add del">
          <ac:chgData name="Jonas Jonsson" userId="b48b39c6-f1a1-4254-a0cc-b47a87bd9d92" providerId="ADAL" clId="{D89024A8-E93E-4805-8398-6747CFEC1BA9}" dt="2024-07-17T09:45:59.231" v="3256" actId="478"/>
          <ac:spMkLst>
            <pc:docMk/>
            <pc:sldMk cId="1831564188" sldId="141168882"/>
            <ac:spMk id="19" creationId="{12830BA7-B331-E899-A7D9-F6A9E097624F}"/>
          </ac:spMkLst>
        </pc:spChg>
        <pc:graphicFrameChg chg="mod modGraphic">
          <ac:chgData name="Jonas Jonsson" userId="b48b39c6-f1a1-4254-a0cc-b47a87bd9d92" providerId="ADAL" clId="{D89024A8-E93E-4805-8398-6747CFEC1BA9}" dt="2024-07-17T09:45:55.290" v="3254" actId="20577"/>
          <ac:graphicFrameMkLst>
            <pc:docMk/>
            <pc:sldMk cId="1831564188" sldId="141168882"/>
            <ac:graphicFrameMk id="15" creationId="{83F2F4AD-5AC8-6E2D-3E00-FFDDA8200D53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nas Jonsson" userId="b48b39c6-f1a1-4254-a0cc-b47a87bd9d92" providerId="ADAL" clId="{D89024A8-E93E-4805-8398-6747CFEC1BA9}" dt="2024-07-16T16:26:47.186" v="2598"/>
              <pc2:cmMkLst xmlns:pc2="http://schemas.microsoft.com/office/powerpoint/2019/9/main/command">
                <pc:docMk/>
                <pc:sldMk cId="1831564188" sldId="141168882"/>
                <pc2:cmMk id="{96CD6EB4-D12D-448B-8099-19EBD6513C94}"/>
              </pc2:cmMkLst>
            </pc226:cmChg>
          </p:ext>
        </pc:extLst>
      </pc:sldChg>
      <pc:sldChg chg="modSp mod ord modTransition">
        <pc:chgData name="Jonas Jonsson" userId="b48b39c6-f1a1-4254-a0cc-b47a87bd9d92" providerId="ADAL" clId="{D89024A8-E93E-4805-8398-6747CFEC1BA9}" dt="2024-07-17T08:52:14.103" v="3135"/>
        <pc:sldMkLst>
          <pc:docMk/>
          <pc:sldMk cId="3909156572" sldId="141168884"/>
        </pc:sldMkLst>
        <pc:spChg chg="mod">
          <ac:chgData name="Jonas Jonsson" userId="b48b39c6-f1a1-4254-a0cc-b47a87bd9d92" providerId="ADAL" clId="{D89024A8-E93E-4805-8398-6747CFEC1BA9}" dt="2024-07-16T10:14:52.429" v="527" actId="20577"/>
          <ac:spMkLst>
            <pc:docMk/>
            <pc:sldMk cId="3909156572" sldId="141168884"/>
            <ac:spMk id="7" creationId="{08E5FDD4-881D-17B2-0946-BBFBEED4C0E4}"/>
          </ac:spMkLst>
        </pc:spChg>
      </pc:sldChg>
      <pc:sldChg chg="modSp mod modTransition">
        <pc:chgData name="Jonas Jonsson" userId="b48b39c6-f1a1-4254-a0cc-b47a87bd9d92" providerId="ADAL" clId="{D89024A8-E93E-4805-8398-6747CFEC1BA9}" dt="2024-07-17T08:52:14.103" v="3135"/>
        <pc:sldMkLst>
          <pc:docMk/>
          <pc:sldMk cId="3286406495" sldId="141168885"/>
        </pc:sldMkLst>
        <pc:spChg chg="mod">
          <ac:chgData name="Jonas Jonsson" userId="b48b39c6-f1a1-4254-a0cc-b47a87bd9d92" providerId="ADAL" clId="{D89024A8-E93E-4805-8398-6747CFEC1BA9}" dt="2024-07-16T10:19:29.127" v="571" actId="20577"/>
          <ac:spMkLst>
            <pc:docMk/>
            <pc:sldMk cId="3286406495" sldId="141168885"/>
            <ac:spMk id="7" creationId="{08E5FDD4-881D-17B2-0946-BBFBEED4C0E4}"/>
          </ac:spMkLst>
        </pc:spChg>
      </pc:sldChg>
      <pc:sldChg chg="modTransition">
        <pc:chgData name="Jonas Jonsson" userId="b48b39c6-f1a1-4254-a0cc-b47a87bd9d92" providerId="ADAL" clId="{D89024A8-E93E-4805-8398-6747CFEC1BA9}" dt="2024-07-17T08:52:14.103" v="3135"/>
        <pc:sldMkLst>
          <pc:docMk/>
          <pc:sldMk cId="4221943544" sldId="141168886"/>
        </pc:sldMkLst>
      </pc:sldChg>
      <pc:sldChg chg="delSp modSp mod modTransition">
        <pc:chgData name="Jonas Jonsson" userId="b48b39c6-f1a1-4254-a0cc-b47a87bd9d92" providerId="ADAL" clId="{D89024A8-E93E-4805-8398-6747CFEC1BA9}" dt="2024-07-17T08:52:14.103" v="3135"/>
        <pc:sldMkLst>
          <pc:docMk/>
          <pc:sldMk cId="71584251" sldId="141168887"/>
        </pc:sldMkLst>
        <pc:spChg chg="del mod">
          <ac:chgData name="Jonas Jonsson" userId="b48b39c6-f1a1-4254-a0cc-b47a87bd9d92" providerId="ADAL" clId="{D89024A8-E93E-4805-8398-6747CFEC1BA9}" dt="2024-07-16T16:40:13.767" v="3005" actId="478"/>
          <ac:spMkLst>
            <pc:docMk/>
            <pc:sldMk cId="71584251" sldId="141168887"/>
            <ac:spMk id="2" creationId="{C95DBAF0-5074-0282-BAB9-2E6B482F52BE}"/>
          </ac:spMkLst>
        </pc:spChg>
        <pc:spChg chg="mod">
          <ac:chgData name="Jonas Jonsson" userId="b48b39c6-f1a1-4254-a0cc-b47a87bd9d92" providerId="ADAL" clId="{D89024A8-E93E-4805-8398-6747CFEC1BA9}" dt="2024-07-16T16:42:43.961" v="3119" actId="6549"/>
          <ac:spMkLst>
            <pc:docMk/>
            <pc:sldMk cId="71584251" sldId="141168887"/>
            <ac:spMk id="7" creationId="{DBF965E7-7E34-CE36-8BD2-5D189E6350FD}"/>
          </ac:spMkLst>
        </pc:spChg>
      </pc:sldChg>
      <pc:sldChg chg="modTransition">
        <pc:chgData name="Jonas Jonsson" userId="b48b39c6-f1a1-4254-a0cc-b47a87bd9d92" providerId="ADAL" clId="{D89024A8-E93E-4805-8398-6747CFEC1BA9}" dt="2024-07-17T08:52:14.103" v="3135"/>
        <pc:sldMkLst>
          <pc:docMk/>
          <pc:sldMk cId="3760007972" sldId="141168888"/>
        </pc:sldMkLst>
      </pc:sldChg>
      <pc:sldChg chg="modTransition">
        <pc:chgData name="Jonas Jonsson" userId="b48b39c6-f1a1-4254-a0cc-b47a87bd9d92" providerId="ADAL" clId="{D89024A8-E93E-4805-8398-6747CFEC1BA9}" dt="2024-07-17T08:52:14.103" v="3135"/>
        <pc:sldMkLst>
          <pc:docMk/>
          <pc:sldMk cId="1740214169" sldId="141168889"/>
        </pc:sldMkLst>
      </pc:sldChg>
      <pc:sldChg chg="modSp mod modTransition addCm">
        <pc:chgData name="Jonas Jonsson" userId="b48b39c6-f1a1-4254-a0cc-b47a87bd9d92" providerId="ADAL" clId="{D89024A8-E93E-4805-8398-6747CFEC1BA9}" dt="2024-07-17T08:52:14.103" v="3135"/>
        <pc:sldMkLst>
          <pc:docMk/>
          <pc:sldMk cId="715507780" sldId="141168893"/>
        </pc:sldMkLst>
        <pc:spChg chg="mod">
          <ac:chgData name="Jonas Jonsson" userId="b48b39c6-f1a1-4254-a0cc-b47a87bd9d92" providerId="ADAL" clId="{D89024A8-E93E-4805-8398-6747CFEC1BA9}" dt="2024-07-16T15:15:16.516" v="819" actId="20577"/>
          <ac:spMkLst>
            <pc:docMk/>
            <pc:sldMk cId="715507780" sldId="141168893"/>
            <ac:spMk id="4" creationId="{E3CBD6F6-009E-79C4-457F-47004220FF36}"/>
          </ac:spMkLst>
        </pc:spChg>
        <pc:spChg chg="mod">
          <ac:chgData name="Jonas Jonsson" userId="b48b39c6-f1a1-4254-a0cc-b47a87bd9d92" providerId="ADAL" clId="{D89024A8-E93E-4805-8398-6747CFEC1BA9}" dt="2024-07-16T15:15:25.360" v="823" actId="20577"/>
          <ac:spMkLst>
            <pc:docMk/>
            <pc:sldMk cId="715507780" sldId="141168893"/>
            <ac:spMk id="7" creationId="{30FA12EB-761E-C4D4-1BB9-AC8860CFE5B6}"/>
          </ac:spMkLst>
        </pc:spChg>
        <pc:spChg chg="mod">
          <ac:chgData name="Jonas Jonsson" userId="b48b39c6-f1a1-4254-a0cc-b47a87bd9d92" providerId="ADAL" clId="{D89024A8-E93E-4805-8398-6747CFEC1BA9}" dt="2024-07-16T15:15:41.396" v="826" actId="20577"/>
          <ac:spMkLst>
            <pc:docMk/>
            <pc:sldMk cId="715507780" sldId="141168893"/>
            <ac:spMk id="17" creationId="{79F269C4-FC10-65B0-B6AB-B81CD547B777}"/>
          </ac:spMkLst>
        </pc:spChg>
        <pc:spChg chg="mod">
          <ac:chgData name="Jonas Jonsson" userId="b48b39c6-f1a1-4254-a0cc-b47a87bd9d92" providerId="ADAL" clId="{D89024A8-E93E-4805-8398-6747CFEC1BA9}" dt="2024-07-16T10:25:15.391" v="694" actId="20577"/>
          <ac:spMkLst>
            <pc:docMk/>
            <pc:sldMk cId="715507780" sldId="141168893"/>
            <ac:spMk id="26" creationId="{7C3E98FF-4765-08F9-E95B-4B80F851877C}"/>
          </ac:spMkLst>
        </pc:spChg>
        <pc:spChg chg="mod">
          <ac:chgData name="Jonas Jonsson" userId="b48b39c6-f1a1-4254-a0cc-b47a87bd9d92" providerId="ADAL" clId="{D89024A8-E93E-4805-8398-6747CFEC1BA9}" dt="2024-07-16T15:13:59.997" v="735" actId="20577"/>
          <ac:spMkLst>
            <pc:docMk/>
            <pc:sldMk cId="715507780" sldId="141168893"/>
            <ac:spMk id="29" creationId="{60CDC505-C707-48BD-F83F-5AA77C29D87F}"/>
          </ac:spMkLst>
        </pc:spChg>
        <pc:spChg chg="mod">
          <ac:chgData name="Jonas Jonsson" userId="b48b39c6-f1a1-4254-a0cc-b47a87bd9d92" providerId="ADAL" clId="{D89024A8-E93E-4805-8398-6747CFEC1BA9}" dt="2024-07-17T07:24:12.750" v="3134" actId="20577"/>
          <ac:spMkLst>
            <pc:docMk/>
            <pc:sldMk cId="715507780" sldId="141168893"/>
            <ac:spMk id="38" creationId="{152E8619-23A4-0E22-E32D-B4A5F70D81B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nas Jonsson" userId="b48b39c6-f1a1-4254-a0cc-b47a87bd9d92" providerId="ADAL" clId="{D89024A8-E93E-4805-8398-6747CFEC1BA9}" dt="2024-07-16T09:56:10.380" v="71"/>
              <pc2:cmMkLst xmlns:pc2="http://schemas.microsoft.com/office/powerpoint/2019/9/main/command">
                <pc:docMk/>
                <pc:sldMk cId="715507780" sldId="141168893"/>
                <pc2:cmMk id="{B316E127-4383-4659-B892-31C66CCFCCE7}"/>
              </pc2:cmMkLst>
            </pc226:cmChg>
            <pc226:cmChg xmlns:pc226="http://schemas.microsoft.com/office/powerpoint/2022/06/main/command" chg="add">
              <pc226:chgData name="Jonas Jonsson" userId="b48b39c6-f1a1-4254-a0cc-b47a87bd9d92" providerId="ADAL" clId="{D89024A8-E93E-4805-8398-6747CFEC1BA9}" dt="2024-07-16T09:56:18.250" v="72"/>
              <pc2:cmMkLst xmlns:pc2="http://schemas.microsoft.com/office/powerpoint/2019/9/main/command">
                <pc:docMk/>
                <pc:sldMk cId="715507780" sldId="141168893"/>
                <pc2:cmMk id="{58552B45-7DD7-4428-85F1-9CB646DC60E6}"/>
              </pc2:cmMkLst>
            </pc226:cmChg>
            <pc226:cmChg xmlns:pc226="http://schemas.microsoft.com/office/powerpoint/2022/06/main/command" chg="add">
              <pc226:chgData name="Jonas Jonsson" userId="b48b39c6-f1a1-4254-a0cc-b47a87bd9d92" providerId="ADAL" clId="{D89024A8-E93E-4805-8398-6747CFEC1BA9}" dt="2024-07-16T10:24:17.512" v="639"/>
              <pc2:cmMkLst xmlns:pc2="http://schemas.microsoft.com/office/powerpoint/2019/9/main/command">
                <pc:docMk/>
                <pc:sldMk cId="715507780" sldId="141168893"/>
                <pc2:cmMk id="{550DDD46-F50D-4B77-B49B-269FB88F15A9}"/>
              </pc2:cmMkLst>
            </pc226:cmChg>
          </p:ext>
        </pc:extLst>
      </pc:sldChg>
      <pc:sldChg chg="modSp mod modTransition">
        <pc:chgData name="Jonas Jonsson" userId="b48b39c6-f1a1-4254-a0cc-b47a87bd9d92" providerId="ADAL" clId="{D89024A8-E93E-4805-8398-6747CFEC1BA9}" dt="2024-07-17T08:52:14.103" v="3135"/>
        <pc:sldMkLst>
          <pc:docMk/>
          <pc:sldMk cId="3177566408" sldId="141168894"/>
        </pc:sldMkLst>
        <pc:spChg chg="mod">
          <ac:chgData name="Jonas Jonsson" userId="b48b39c6-f1a1-4254-a0cc-b47a87bd9d92" providerId="ADAL" clId="{D89024A8-E93E-4805-8398-6747CFEC1BA9}" dt="2024-07-16T10:04:40.982" v="241" actId="20577"/>
          <ac:spMkLst>
            <pc:docMk/>
            <pc:sldMk cId="3177566408" sldId="141168894"/>
            <ac:spMk id="7" creationId="{08E5FDD4-881D-17B2-0946-BBFBEED4C0E4}"/>
          </ac:spMkLst>
        </pc:spChg>
      </pc:sldChg>
      <pc:sldChg chg="addSp modSp new mod modTransition">
        <pc:chgData name="Jonas Jonsson" userId="b48b39c6-f1a1-4254-a0cc-b47a87bd9d92" providerId="ADAL" clId="{D89024A8-E93E-4805-8398-6747CFEC1BA9}" dt="2024-07-17T09:00:22.900" v="3213" actId="1076"/>
        <pc:sldMkLst>
          <pc:docMk/>
          <pc:sldMk cId="2086779901" sldId="141168895"/>
        </pc:sldMkLst>
        <pc:spChg chg="add mod">
          <ac:chgData name="Jonas Jonsson" userId="b48b39c6-f1a1-4254-a0cc-b47a87bd9d92" providerId="ADAL" clId="{D89024A8-E93E-4805-8398-6747CFEC1BA9}" dt="2024-07-16T15:05:38.998" v="722" actId="5793"/>
          <ac:spMkLst>
            <pc:docMk/>
            <pc:sldMk cId="2086779901" sldId="141168895"/>
            <ac:spMk id="2" creationId="{5182997E-E3AC-7F1B-C6CC-923505E825EC}"/>
          </ac:spMkLst>
        </pc:spChg>
        <pc:spChg chg="add mod">
          <ac:chgData name="Jonas Jonsson" userId="b48b39c6-f1a1-4254-a0cc-b47a87bd9d92" providerId="ADAL" clId="{D89024A8-E93E-4805-8398-6747CFEC1BA9}" dt="2024-07-16T10:22:12.815" v="621" actId="1076"/>
          <ac:spMkLst>
            <pc:docMk/>
            <pc:sldMk cId="2086779901" sldId="141168895"/>
            <ac:spMk id="3" creationId="{F248D8FF-4C9C-4E14-F3F0-CF32E9F3ED89}"/>
          </ac:spMkLst>
        </pc:spChg>
        <pc:spChg chg="add mod">
          <ac:chgData name="Jonas Jonsson" userId="b48b39c6-f1a1-4254-a0cc-b47a87bd9d92" providerId="ADAL" clId="{D89024A8-E93E-4805-8398-6747CFEC1BA9}" dt="2024-07-16T10:22:30.086" v="624" actId="14100"/>
          <ac:spMkLst>
            <pc:docMk/>
            <pc:sldMk cId="2086779901" sldId="141168895"/>
            <ac:spMk id="4" creationId="{F8FB8906-1090-EFB3-1F1C-99EE991DA304}"/>
          </ac:spMkLst>
        </pc:spChg>
        <pc:spChg chg="mod">
          <ac:chgData name="Jonas Jonsson" userId="b48b39c6-f1a1-4254-a0cc-b47a87bd9d92" providerId="ADAL" clId="{D89024A8-E93E-4805-8398-6747CFEC1BA9}" dt="2024-07-17T09:00:22.900" v="3213" actId="1076"/>
          <ac:spMkLst>
            <pc:docMk/>
            <pc:sldMk cId="2086779901" sldId="141168895"/>
            <ac:spMk id="5" creationId="{4F1AFA80-0835-707B-D051-FC93ABAC398F}"/>
          </ac:spMkLst>
        </pc:spChg>
        <pc:graphicFrameChg chg="modGraphic">
          <ac:chgData name="Jonas Jonsson" userId="b48b39c6-f1a1-4254-a0cc-b47a87bd9d92" providerId="ADAL" clId="{D89024A8-E93E-4805-8398-6747CFEC1BA9}" dt="2024-07-16T15:26:12.590" v="1353" actId="20577"/>
          <ac:graphicFrameMkLst>
            <pc:docMk/>
            <pc:sldMk cId="2086779901" sldId="141168895"/>
            <ac:graphicFrameMk id="11" creationId="{8B3156CF-0E98-E855-5383-D32BEC8E10F6}"/>
          </ac:graphicFrameMkLst>
        </pc:graphicFrameChg>
      </pc:sldChg>
      <pc:sldChg chg="add del">
        <pc:chgData name="Jonas Jonsson" userId="b48b39c6-f1a1-4254-a0cc-b47a87bd9d92" providerId="ADAL" clId="{D89024A8-E93E-4805-8398-6747CFEC1BA9}" dt="2024-07-16T10:23:22.559" v="638" actId="47"/>
        <pc:sldMkLst>
          <pc:docMk/>
          <pc:sldMk cId="3835702434" sldId="141168896"/>
        </pc:sldMkLst>
      </pc:sldChg>
      <pc:sldChg chg="add">
        <pc:chgData name="Jonas Jonsson" userId="b48b39c6-f1a1-4254-a0cc-b47a87bd9d92" providerId="ADAL" clId="{D89024A8-E93E-4805-8398-6747CFEC1BA9}" dt="2024-07-16T10:23:19.898" v="637" actId="2890"/>
        <pc:sldMkLst>
          <pc:docMk/>
          <pc:sldMk cId="548691970" sldId="141168897"/>
        </pc:sldMkLst>
      </pc:sldChg>
      <pc:sldChg chg="modSp mod">
        <pc:chgData name="Jonas Jonsson" userId="b48b39c6-f1a1-4254-a0cc-b47a87bd9d92" providerId="ADAL" clId="{D89024A8-E93E-4805-8398-6747CFEC1BA9}" dt="2024-07-16T16:21:21.334" v="2594" actId="20577"/>
        <pc:sldMkLst>
          <pc:docMk/>
          <pc:sldMk cId="1457691665" sldId="141168898"/>
        </pc:sldMkLst>
        <pc:spChg chg="mod">
          <ac:chgData name="Jonas Jonsson" userId="b48b39c6-f1a1-4254-a0cc-b47a87bd9d92" providerId="ADAL" clId="{D89024A8-E93E-4805-8398-6747CFEC1BA9}" dt="2024-07-16T16:17:03.609" v="2464" actId="20577"/>
          <ac:spMkLst>
            <pc:docMk/>
            <pc:sldMk cId="1457691665" sldId="141168898"/>
            <ac:spMk id="2" creationId="{5182997E-E3AC-7F1B-C6CC-923505E825EC}"/>
          </ac:spMkLst>
        </pc:spChg>
        <pc:spChg chg="mod">
          <ac:chgData name="Jonas Jonsson" userId="b48b39c6-f1a1-4254-a0cc-b47a87bd9d92" providerId="ADAL" clId="{D89024A8-E93E-4805-8398-6747CFEC1BA9}" dt="2024-07-16T16:21:21.334" v="2594" actId="20577"/>
          <ac:spMkLst>
            <pc:docMk/>
            <pc:sldMk cId="1457691665" sldId="141168898"/>
            <ac:spMk id="3" creationId="{F248D8FF-4C9C-4E14-F3F0-CF32E9F3ED89}"/>
          </ac:spMkLst>
        </pc:spChg>
        <pc:spChg chg="mod">
          <ac:chgData name="Jonas Jonsson" userId="b48b39c6-f1a1-4254-a0cc-b47a87bd9d92" providerId="ADAL" clId="{D89024A8-E93E-4805-8398-6747CFEC1BA9}" dt="2024-07-16T15:31:05.013" v="1468" actId="790"/>
          <ac:spMkLst>
            <pc:docMk/>
            <pc:sldMk cId="1457691665" sldId="141168898"/>
            <ac:spMk id="4" creationId="{F8FB8906-1090-EFB3-1F1C-99EE991DA304}"/>
          </ac:spMkLst>
        </pc:spChg>
      </pc:sldChg>
      <pc:sldChg chg="modSp mod modTransition">
        <pc:chgData name="Jonas Jonsson" userId="b48b39c6-f1a1-4254-a0cc-b47a87bd9d92" providerId="ADAL" clId="{D89024A8-E93E-4805-8398-6747CFEC1BA9}" dt="2024-07-17T09:00:15.108" v="3212" actId="1076"/>
        <pc:sldMkLst>
          <pc:docMk/>
          <pc:sldMk cId="2154079107" sldId="141168899"/>
        </pc:sldMkLst>
        <pc:spChg chg="mod">
          <ac:chgData name="Jonas Jonsson" userId="b48b39c6-f1a1-4254-a0cc-b47a87bd9d92" providerId="ADAL" clId="{D89024A8-E93E-4805-8398-6747CFEC1BA9}" dt="2024-07-17T09:00:15.108" v="3212" actId="1076"/>
          <ac:spMkLst>
            <pc:docMk/>
            <pc:sldMk cId="2154079107" sldId="141168899"/>
            <ac:spMk id="5" creationId="{4F1AFA80-0835-707B-D051-FC93ABAC398F}"/>
          </ac:spMkLst>
        </pc:spChg>
        <pc:graphicFrameChg chg="mod">
          <ac:chgData name="Jonas Jonsson" userId="b48b39c6-f1a1-4254-a0cc-b47a87bd9d92" providerId="ADAL" clId="{D89024A8-E93E-4805-8398-6747CFEC1BA9}" dt="2024-07-16T16:45:09.911" v="3121"/>
          <ac:graphicFrameMkLst>
            <pc:docMk/>
            <pc:sldMk cId="2154079107" sldId="141168899"/>
            <ac:graphicFrameMk id="11" creationId="{8B3156CF-0E98-E855-5383-D32BEC8E10F6}"/>
          </ac:graphicFrameMkLst>
        </pc:graphicFrameChg>
      </pc:sldChg>
    </pc:docChg>
  </pc:docChgLst>
  <pc:docChgLst>
    <pc:chgData name="Anders Nordgren" userId="cb4ceb3f-0ed6-4b17-954a-408a841a599d" providerId="ADAL" clId="{0848AD32-FE1D-4063-BA43-D583466842E4}"/>
    <pc:docChg chg="modSld">
      <pc:chgData name="Anders Nordgren" userId="cb4ceb3f-0ed6-4b17-954a-408a841a599d" providerId="ADAL" clId="{0848AD32-FE1D-4063-BA43-D583466842E4}" dt="2024-07-16T15:14:07.264" v="33" actId="20577"/>
      <pc:docMkLst>
        <pc:docMk/>
      </pc:docMkLst>
      <pc:sldChg chg="modSp mod">
        <pc:chgData name="Anders Nordgren" userId="cb4ceb3f-0ed6-4b17-954a-408a841a599d" providerId="ADAL" clId="{0848AD32-FE1D-4063-BA43-D583466842E4}" dt="2024-07-16T15:14:07.264" v="33" actId="20577"/>
        <pc:sldMkLst>
          <pc:docMk/>
          <pc:sldMk cId="2480871336" sldId="141168881"/>
        </pc:sldMkLst>
        <pc:spChg chg="mod">
          <ac:chgData name="Anders Nordgren" userId="cb4ceb3f-0ed6-4b17-954a-408a841a599d" providerId="ADAL" clId="{0848AD32-FE1D-4063-BA43-D583466842E4}" dt="2024-07-16T15:14:07.264" v="33" actId="20577"/>
          <ac:spMkLst>
            <pc:docMk/>
            <pc:sldMk cId="2480871336" sldId="141168881"/>
            <ac:spMk id="35" creationId="{80A70800-479E-6810-12C4-0C77DDD64CA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'Dashboard (RTM)_test'!$E$290</c:f>
              <c:strCache>
                <c:ptCount val="1"/>
                <c:pt idx="0">
                  <c:v>Nordics</c:v>
                </c:pt>
              </c:strCache>
            </c:strRef>
          </c:tx>
          <c:spPr>
            <a:solidFill>
              <a:srgbClr val="FA6318"/>
            </a:solidFill>
            <a:ln>
              <a:noFill/>
            </a:ln>
            <a:effectLst/>
          </c:spPr>
          <c:invertIfNegative val="0"/>
          <c:cat>
            <c:strRef>
              <c:f>'Dashboard (RTM)_test'!$F$289:$Z$289</c:f>
              <c:strCache>
                <c:ptCount val="20"/>
                <c:pt idx="1">
                  <c:v>Q4 '19</c:v>
                </c:pt>
                <c:pt idx="2">
                  <c:v>Q1 '20</c:v>
                </c:pt>
                <c:pt idx="3">
                  <c:v>Q2 '20</c:v>
                </c:pt>
                <c:pt idx="4">
                  <c:v>Q3 '20</c:v>
                </c:pt>
                <c:pt idx="5">
                  <c:v>Q4 '20</c:v>
                </c:pt>
                <c:pt idx="6">
                  <c:v>Q1 '21</c:v>
                </c:pt>
                <c:pt idx="7">
                  <c:v>Q2 '21</c:v>
                </c:pt>
                <c:pt idx="8">
                  <c:v>Q3 '21</c:v>
                </c:pt>
                <c:pt idx="9">
                  <c:v>Q4 '21</c:v>
                </c:pt>
                <c:pt idx="10">
                  <c:v>Q1 '22</c:v>
                </c:pt>
                <c:pt idx="11">
                  <c:v>Q2 '22</c:v>
                </c:pt>
                <c:pt idx="12">
                  <c:v>Q3 '22</c:v>
                </c:pt>
                <c:pt idx="13">
                  <c:v>Q4 '22</c:v>
                </c:pt>
                <c:pt idx="14">
                  <c:v>Q1 '23</c:v>
                </c:pt>
                <c:pt idx="15">
                  <c:v>Q2 '23</c:v>
                </c:pt>
                <c:pt idx="16">
                  <c:v>Q3 '23</c:v>
                </c:pt>
                <c:pt idx="17">
                  <c:v>Q4 '23</c:v>
                </c:pt>
                <c:pt idx="18">
                  <c:v>Q1 '24</c:v>
                </c:pt>
                <c:pt idx="19">
                  <c:v>Q2 '24</c:v>
                </c:pt>
              </c:strCache>
              <c:extLst/>
            </c:strRef>
          </c:cat>
          <c:val>
            <c:numRef>
              <c:f>'Dashboard (RTM)_test'!$F$290:$Z$290</c:f>
              <c:numCache>
                <c:formatCode>#,##0.0</c:formatCode>
                <c:ptCount val="21"/>
                <c:pt idx="1">
                  <c:v>86.229556309999992</c:v>
                </c:pt>
                <c:pt idx="2">
                  <c:v>87.389820286666662</c:v>
                </c:pt>
                <c:pt idx="3">
                  <c:v>88.847783433333305</c:v>
                </c:pt>
                <c:pt idx="4">
                  <c:v>89.308677556666666</c:v>
                </c:pt>
                <c:pt idx="5">
                  <c:v>87.211235333333335</c:v>
                </c:pt>
                <c:pt idx="6">
                  <c:v>88.823113666666657</c:v>
                </c:pt>
                <c:pt idx="7">
                  <c:v>82.644262666666677</c:v>
                </c:pt>
                <c:pt idx="8">
                  <c:v>79.12899299999998</c:v>
                </c:pt>
                <c:pt idx="9">
                  <c:v>79.416298666666648</c:v>
                </c:pt>
                <c:pt idx="10">
                  <c:v>81.174396396666651</c:v>
                </c:pt>
                <c:pt idx="11">
                  <c:v>96.872652969999976</c:v>
                </c:pt>
                <c:pt idx="12">
                  <c:v>103.81523459312703</c:v>
                </c:pt>
                <c:pt idx="13">
                  <c:v>117.42201947033402</c:v>
                </c:pt>
                <c:pt idx="14">
                  <c:v>122.54711502316785</c:v>
                </c:pt>
                <c:pt idx="15">
                  <c:v>114.71388192473404</c:v>
                </c:pt>
                <c:pt idx="16">
                  <c:v>110.18716744633653</c:v>
                </c:pt>
                <c:pt idx="17">
                  <c:v>106.92398567470626</c:v>
                </c:pt>
                <c:pt idx="18">
                  <c:v>109.13831475187243</c:v>
                </c:pt>
                <c:pt idx="19">
                  <c:v>108.81983607030624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E84-466B-B854-F145B6627A3F}"/>
            </c:ext>
          </c:extLst>
        </c:ser>
        <c:ser>
          <c:idx val="1"/>
          <c:order val="1"/>
          <c:tx>
            <c:strRef>
              <c:f>'Dashboard (RTM)_test'!$E$291</c:f>
              <c:strCache>
                <c:ptCount val="1"/>
                <c:pt idx="0">
                  <c:v>International</c:v>
                </c:pt>
              </c:strCache>
            </c:strRef>
          </c:tx>
          <c:spPr>
            <a:solidFill>
              <a:srgbClr val="2B6DB8"/>
            </a:solidFill>
            <a:ln>
              <a:noFill/>
            </a:ln>
            <a:effectLst/>
          </c:spPr>
          <c:invertIfNegative val="0"/>
          <c:cat>
            <c:strRef>
              <c:f>'Dashboard (RTM)_test'!$F$289:$Z$289</c:f>
              <c:strCache>
                <c:ptCount val="20"/>
                <c:pt idx="1">
                  <c:v>Q4 '19</c:v>
                </c:pt>
                <c:pt idx="2">
                  <c:v>Q1 '20</c:v>
                </c:pt>
                <c:pt idx="3">
                  <c:v>Q2 '20</c:v>
                </c:pt>
                <c:pt idx="4">
                  <c:v>Q3 '20</c:v>
                </c:pt>
                <c:pt idx="5">
                  <c:v>Q4 '20</c:v>
                </c:pt>
                <c:pt idx="6">
                  <c:v>Q1 '21</c:v>
                </c:pt>
                <c:pt idx="7">
                  <c:v>Q2 '21</c:v>
                </c:pt>
                <c:pt idx="8">
                  <c:v>Q3 '21</c:v>
                </c:pt>
                <c:pt idx="9">
                  <c:v>Q4 '21</c:v>
                </c:pt>
                <c:pt idx="10">
                  <c:v>Q1 '22</c:v>
                </c:pt>
                <c:pt idx="11">
                  <c:v>Q2 '22</c:v>
                </c:pt>
                <c:pt idx="12">
                  <c:v>Q3 '22</c:v>
                </c:pt>
                <c:pt idx="13">
                  <c:v>Q4 '22</c:v>
                </c:pt>
                <c:pt idx="14">
                  <c:v>Q1 '23</c:v>
                </c:pt>
                <c:pt idx="15">
                  <c:v>Q2 '23</c:v>
                </c:pt>
                <c:pt idx="16">
                  <c:v>Q3 '23</c:v>
                </c:pt>
                <c:pt idx="17">
                  <c:v>Q4 '23</c:v>
                </c:pt>
                <c:pt idx="18">
                  <c:v>Q1 '24</c:v>
                </c:pt>
                <c:pt idx="19">
                  <c:v>Q2 '24</c:v>
                </c:pt>
              </c:strCache>
              <c:extLst/>
            </c:strRef>
          </c:cat>
          <c:val>
            <c:numRef>
              <c:f>'Dashboard (RTM)_test'!$F$291:$Z$291</c:f>
              <c:numCache>
                <c:formatCode>#,##0.0</c:formatCode>
                <c:ptCount val="21"/>
                <c:pt idx="1">
                  <c:v>67.668642231422993</c:v>
                </c:pt>
                <c:pt idx="2">
                  <c:v>76.056684003549321</c:v>
                </c:pt>
                <c:pt idx="3">
                  <c:v>72.71268101716575</c:v>
                </c:pt>
                <c:pt idx="4">
                  <c:v>87.291356872007</c:v>
                </c:pt>
                <c:pt idx="5">
                  <c:v>75.379750060644525</c:v>
                </c:pt>
                <c:pt idx="6">
                  <c:v>74.825745715698176</c:v>
                </c:pt>
                <c:pt idx="7">
                  <c:v>78.776595332569272</c:v>
                </c:pt>
                <c:pt idx="8">
                  <c:v>66.499589085926161</c:v>
                </c:pt>
                <c:pt idx="9">
                  <c:v>81.656639152600164</c:v>
                </c:pt>
                <c:pt idx="10">
                  <c:v>82.484018165691168</c:v>
                </c:pt>
                <c:pt idx="11">
                  <c:v>91.919604478265668</c:v>
                </c:pt>
                <c:pt idx="12">
                  <c:v>92.896528558508962</c:v>
                </c:pt>
                <c:pt idx="13">
                  <c:v>86.942120179085876</c:v>
                </c:pt>
                <c:pt idx="14">
                  <c:v>91.931884707529022</c:v>
                </c:pt>
                <c:pt idx="15">
                  <c:v>115.13043867777282</c:v>
                </c:pt>
                <c:pt idx="16">
                  <c:v>124.01786198039487</c:v>
                </c:pt>
                <c:pt idx="17">
                  <c:v>158.1400919035091</c:v>
                </c:pt>
                <c:pt idx="18">
                  <c:v>173.51027124776323</c:v>
                </c:pt>
                <c:pt idx="19">
                  <c:v>157.59054120979715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FE84-466B-B854-F145B6627A3F}"/>
            </c:ext>
          </c:extLst>
        </c:ser>
        <c:ser>
          <c:idx val="2"/>
          <c:order val="2"/>
          <c:tx>
            <c:strRef>
              <c:f>'Dashboard (RTM)_test'!$E$292</c:f>
              <c:strCache>
                <c:ptCount val="1"/>
                <c:pt idx="0">
                  <c:v>North America</c:v>
                </c:pt>
              </c:strCache>
            </c:strRef>
          </c:tx>
          <c:spPr>
            <a:solidFill>
              <a:srgbClr val="9B4F96"/>
            </a:solidFill>
            <a:ln>
              <a:noFill/>
            </a:ln>
            <a:effectLst/>
          </c:spPr>
          <c:invertIfNegative val="0"/>
          <c:cat>
            <c:strRef>
              <c:f>'Dashboard (RTM)_test'!$F$289:$Z$289</c:f>
              <c:strCache>
                <c:ptCount val="20"/>
                <c:pt idx="1">
                  <c:v>Q4 '19</c:v>
                </c:pt>
                <c:pt idx="2">
                  <c:v>Q1 '20</c:v>
                </c:pt>
                <c:pt idx="3">
                  <c:v>Q2 '20</c:v>
                </c:pt>
                <c:pt idx="4">
                  <c:v>Q3 '20</c:v>
                </c:pt>
                <c:pt idx="5">
                  <c:v>Q4 '20</c:v>
                </c:pt>
                <c:pt idx="6">
                  <c:v>Q1 '21</c:v>
                </c:pt>
                <c:pt idx="7">
                  <c:v>Q2 '21</c:v>
                </c:pt>
                <c:pt idx="8">
                  <c:v>Q3 '21</c:v>
                </c:pt>
                <c:pt idx="9">
                  <c:v>Q4 '21</c:v>
                </c:pt>
                <c:pt idx="10">
                  <c:v>Q1 '22</c:v>
                </c:pt>
                <c:pt idx="11">
                  <c:v>Q2 '22</c:v>
                </c:pt>
                <c:pt idx="12">
                  <c:v>Q3 '22</c:v>
                </c:pt>
                <c:pt idx="13">
                  <c:v>Q4 '22</c:v>
                </c:pt>
                <c:pt idx="14">
                  <c:v>Q1 '23</c:v>
                </c:pt>
                <c:pt idx="15">
                  <c:v>Q2 '23</c:v>
                </c:pt>
                <c:pt idx="16">
                  <c:v>Q3 '23</c:v>
                </c:pt>
                <c:pt idx="17">
                  <c:v>Q4 '23</c:v>
                </c:pt>
                <c:pt idx="18">
                  <c:v>Q1 '24</c:v>
                </c:pt>
                <c:pt idx="19">
                  <c:v>Q2 '24</c:v>
                </c:pt>
              </c:strCache>
              <c:extLst/>
            </c:strRef>
          </c:cat>
          <c:val>
            <c:numRef>
              <c:f>'Dashboard (RTM)_test'!$F$292:$Z$292</c:f>
              <c:numCache>
                <c:formatCode>#,##0.0</c:formatCode>
                <c:ptCount val="21"/>
                <c:pt idx="1">
                  <c:v>24.706802385496548</c:v>
                </c:pt>
                <c:pt idx="2">
                  <c:v>29.025423059483497</c:v>
                </c:pt>
                <c:pt idx="3">
                  <c:v>31.514317599366592</c:v>
                </c:pt>
                <c:pt idx="4">
                  <c:v>34.255280385858299</c:v>
                </c:pt>
                <c:pt idx="5">
                  <c:v>22.702002726566665</c:v>
                </c:pt>
                <c:pt idx="6">
                  <c:v>16.359923059899998</c:v>
                </c:pt>
                <c:pt idx="7">
                  <c:v>41.819767157422902</c:v>
                </c:pt>
                <c:pt idx="8">
                  <c:v>66.474971393233346</c:v>
                </c:pt>
                <c:pt idx="9">
                  <c:v>100.16503429297461</c:v>
                </c:pt>
                <c:pt idx="10">
                  <c:v>137.42626343616593</c:v>
                </c:pt>
                <c:pt idx="11">
                  <c:v>130.76562036271227</c:v>
                </c:pt>
                <c:pt idx="12">
                  <c:v>141.61928120945925</c:v>
                </c:pt>
                <c:pt idx="13">
                  <c:v>126.91247870958901</c:v>
                </c:pt>
                <c:pt idx="14">
                  <c:v>130.66021175112704</c:v>
                </c:pt>
                <c:pt idx="15">
                  <c:v>117.43584099130976</c:v>
                </c:pt>
                <c:pt idx="16">
                  <c:v>81.161832534539016</c:v>
                </c:pt>
                <c:pt idx="17">
                  <c:v>67.037037339236988</c:v>
                </c:pt>
                <c:pt idx="18">
                  <c:v>35.267777882557645</c:v>
                </c:pt>
                <c:pt idx="19">
                  <c:v>26.626830080858991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FE84-466B-B854-F145B6627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793972832"/>
        <c:axId val="904677312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3416152"/>
        <c:axId val="912935888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'Dashboard (RTM)_test'!$E$293</c15:sqref>
                        </c15:formulaRef>
                      </c:ext>
                    </c:extLst>
                    <c:strCache>
                      <c:ptCount val="1"/>
                      <c:pt idx="0">
                        <c:v>Net sales RTM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'Dashboard (RTM)_test'!$F$289:$Z$289</c15:sqref>
                        </c15:formulaRef>
                      </c:ext>
                    </c:extLst>
                    <c:strCache>
                      <c:ptCount val="20"/>
                      <c:pt idx="1">
                        <c:v>Q4 '19</c:v>
                      </c:pt>
                      <c:pt idx="2">
                        <c:v>Q1 '20</c:v>
                      </c:pt>
                      <c:pt idx="3">
                        <c:v>Q2 '20</c:v>
                      </c:pt>
                      <c:pt idx="4">
                        <c:v>Q3 '20</c:v>
                      </c:pt>
                      <c:pt idx="5">
                        <c:v>Q4 '20</c:v>
                      </c:pt>
                      <c:pt idx="6">
                        <c:v>Q1 '21</c:v>
                      </c:pt>
                      <c:pt idx="7">
                        <c:v>Q2 '21</c:v>
                      </c:pt>
                      <c:pt idx="8">
                        <c:v>Q3 '21</c:v>
                      </c:pt>
                      <c:pt idx="9">
                        <c:v>Q4 '21</c:v>
                      </c:pt>
                      <c:pt idx="10">
                        <c:v>Q1 '22</c:v>
                      </c:pt>
                      <c:pt idx="11">
                        <c:v>Q2 '22</c:v>
                      </c:pt>
                      <c:pt idx="12">
                        <c:v>Q3 '22</c:v>
                      </c:pt>
                      <c:pt idx="13">
                        <c:v>Q4 '22</c:v>
                      </c:pt>
                      <c:pt idx="14">
                        <c:v>Q1 '23</c:v>
                      </c:pt>
                      <c:pt idx="15">
                        <c:v>Q2 '23</c:v>
                      </c:pt>
                      <c:pt idx="16">
                        <c:v>Q3 '23</c:v>
                      </c:pt>
                      <c:pt idx="17">
                        <c:v>Q4 '23</c:v>
                      </c:pt>
                      <c:pt idx="18">
                        <c:v>Q1 '24</c:v>
                      </c:pt>
                      <c:pt idx="19">
                        <c:v>Q2 '24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'Dashboard (RTM)_test'!$F$293:$Z$293</c15:sqref>
                        </c15:formulaRef>
                      </c:ext>
                    </c:extLst>
                    <c:numCache>
                      <c:formatCode>#,##0</c:formatCode>
                      <c:ptCount val="21"/>
                      <c:pt idx="1">
                        <c:v>178.60500092691953</c:v>
                      </c:pt>
                      <c:pt idx="2">
                        <c:v>192.47192734969948</c:v>
                      </c:pt>
                      <c:pt idx="3">
                        <c:v>193.07478204986566</c:v>
                      </c:pt>
                      <c:pt idx="4">
                        <c:v>210.85531481453197</c:v>
                      </c:pt>
                      <c:pt idx="5">
                        <c:v>185.29298812054452</c:v>
                      </c:pt>
                      <c:pt idx="6">
                        <c:v>180.00878244226482</c:v>
                      </c:pt>
                      <c:pt idx="7">
                        <c:v>203.24062515665884</c:v>
                      </c:pt>
                      <c:pt idx="8">
                        <c:v>212.1035534791595</c:v>
                      </c:pt>
                      <c:pt idx="9">
                        <c:v>261.23797211224144</c:v>
                      </c:pt>
                      <c:pt idx="10">
                        <c:v>301.08467799852372</c:v>
                      </c:pt>
                      <c:pt idx="11">
                        <c:v>319.55787781097791</c:v>
                      </c:pt>
                      <c:pt idx="12">
                        <c:v>338.33104436109522</c:v>
                      </c:pt>
                      <c:pt idx="13">
                        <c:v>331.27661835900892</c:v>
                      </c:pt>
                      <c:pt idx="14">
                        <c:v>345.13921148182391</c:v>
                      </c:pt>
                      <c:pt idx="15">
                        <c:v>347.28016159381662</c:v>
                      </c:pt>
                      <c:pt idx="16">
                        <c:v>315.36686196127044</c:v>
                      </c:pt>
                      <c:pt idx="17">
                        <c:v>332.10111491745232</c:v>
                      </c:pt>
                      <c:pt idx="18">
                        <c:v>317.91636388219331</c:v>
                      </c:pt>
                      <c:pt idx="19">
                        <c:v>293.03720736096238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E84-466B-B854-F145B6627A3F}"/>
                  </c:ext>
                </c:extLst>
              </c15:ser>
            </c15:filteredLineSeries>
          </c:ext>
        </c:extLst>
      </c:lineChart>
      <c:catAx>
        <c:axId val="79397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endParaRPr lang="en-US"/>
          </a:p>
        </c:txPr>
        <c:crossAx val="904677312"/>
        <c:crosses val="autoZero"/>
        <c:auto val="1"/>
        <c:lblAlgn val="ctr"/>
        <c:lblOffset val="100"/>
        <c:noMultiLvlLbl val="0"/>
      </c:catAx>
      <c:valAx>
        <c:axId val="90467731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0D2138">
                  <a:lumMod val="15000"/>
                  <a:lumOff val="85000"/>
                  <a:alpha val="49753"/>
                </a:srgb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93972832"/>
        <c:crosses val="autoZero"/>
        <c:crossBetween val="between"/>
      </c:valAx>
      <c:valAx>
        <c:axId val="912935888"/>
        <c:scaling>
          <c:orientation val="minMax"/>
        </c:scaling>
        <c:delete val="1"/>
        <c:axPos val="r"/>
        <c:numFmt formatCode="#,##0" sourceLinked="0"/>
        <c:majorTickMark val="out"/>
        <c:minorTickMark val="none"/>
        <c:tickLblPos val="nextTo"/>
        <c:crossAx val="1013416152"/>
        <c:crosses val="max"/>
        <c:crossBetween val="between"/>
      </c:valAx>
      <c:catAx>
        <c:axId val="1013416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129358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D2038"/>
    </a:solidFill>
    <a:ln w="9525" cap="flat" cmpd="sng" algn="ctr">
      <a:noFill/>
      <a:round/>
    </a:ln>
    <a:effectLst/>
  </c:spPr>
  <c:txPr>
    <a:bodyPr/>
    <a:lstStyle/>
    <a:p>
      <a:pPr>
        <a:defRPr sz="600">
          <a:solidFill>
            <a:schemeClr val="bg1"/>
          </a:solidFill>
          <a:latin typeface="+mj-lt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92035753012084E-2"/>
          <c:y val="4.1666787474513578E-2"/>
          <c:w val="0.93888888888888888"/>
          <c:h val="0.74688320209973758"/>
        </c:manualLayout>
      </c:layout>
      <c:barChart>
        <c:barDir val="col"/>
        <c:grouping val="clustered"/>
        <c:varyColors val="0"/>
        <c:ser>
          <c:idx val="0"/>
          <c:order val="0"/>
          <c:tx>
            <c:v>Net sales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'4C Graphs'!$O$100:$Q$100</c:f>
              <c:strCache>
                <c:ptCount val="3"/>
                <c:pt idx="0">
                  <c:v>Q2'22</c:v>
                </c:pt>
                <c:pt idx="1">
                  <c:v>Q2'23</c:v>
                </c:pt>
                <c:pt idx="2">
                  <c:v>Q2'24</c:v>
                </c:pt>
              </c:strCache>
            </c:strRef>
          </c:cat>
          <c:val>
            <c:numRef>
              <c:f>'4C Graphs'!$O$109:$Q$109</c:f>
              <c:numCache>
                <c:formatCode>#,##0;\(#,##0\);\-</c:formatCode>
                <c:ptCount val="3"/>
                <c:pt idx="0">
                  <c:v>22</c:v>
                </c:pt>
                <c:pt idx="1">
                  <c:v>9</c:v>
                </c:pt>
                <c:pt idx="2" formatCode="#,##0.0;\(#,##0.0\);\-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0C-47B2-9455-09A925D8A10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970830159"/>
        <c:axId val="970818511"/>
      </c:barChart>
      <c:catAx>
        <c:axId val="970830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970818511"/>
        <c:crosses val="autoZero"/>
        <c:auto val="1"/>
        <c:lblAlgn val="ctr"/>
        <c:lblOffset val="100"/>
        <c:noMultiLvlLbl val="0"/>
      </c:catAx>
      <c:valAx>
        <c:axId val="970818511"/>
        <c:scaling>
          <c:orientation val="minMax"/>
          <c:max val="50"/>
          <c:min val="0"/>
        </c:scaling>
        <c:delete val="0"/>
        <c:axPos val="l"/>
        <c:numFmt formatCode="#,##0;\(#,##0\);\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970830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92035753012084E-2"/>
          <c:y val="4.1666787474513578E-2"/>
          <c:w val="0.93888888888888888"/>
          <c:h val="0.74688320209973758"/>
        </c:manualLayout>
      </c:layout>
      <c:barChart>
        <c:barDir val="col"/>
        <c:grouping val="clustered"/>
        <c:varyColors val="0"/>
        <c:ser>
          <c:idx val="0"/>
          <c:order val="0"/>
          <c:tx>
            <c:v>Net sales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'4C Graphs'!$O$100:$Q$100</c:f>
              <c:strCache>
                <c:ptCount val="3"/>
                <c:pt idx="0">
                  <c:v>Q2'22</c:v>
                </c:pt>
                <c:pt idx="1">
                  <c:v>Q2'23</c:v>
                </c:pt>
                <c:pt idx="2">
                  <c:v>Q2'24</c:v>
                </c:pt>
              </c:strCache>
            </c:strRef>
          </c:cat>
          <c:val>
            <c:numRef>
              <c:f>'4C Graphs'!$O$101:$Q$101</c:f>
              <c:numCache>
                <c:formatCode>#,##0;\(#,##0\);\-</c:formatCode>
                <c:ptCount val="3"/>
                <c:pt idx="0">
                  <c:v>34</c:v>
                </c:pt>
                <c:pt idx="1">
                  <c:v>26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13-4AEC-90DF-33FEDE0825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970830159"/>
        <c:axId val="970818511"/>
      </c:barChart>
      <c:catAx>
        <c:axId val="970830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970818511"/>
        <c:crosses val="autoZero"/>
        <c:auto val="1"/>
        <c:lblAlgn val="ctr"/>
        <c:lblOffset val="100"/>
        <c:noMultiLvlLbl val="0"/>
      </c:catAx>
      <c:valAx>
        <c:axId val="970818511"/>
        <c:scaling>
          <c:orientation val="minMax"/>
          <c:max val="50"/>
          <c:min val="0"/>
        </c:scaling>
        <c:delete val="0"/>
        <c:axPos val="l"/>
        <c:numFmt formatCode="#,##0;\(#,##0\);\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970830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92035753012084E-2"/>
          <c:y val="4.1666787474513578E-2"/>
          <c:w val="0.93888888888888888"/>
          <c:h val="0.74688320209973758"/>
        </c:manualLayout>
      </c:layout>
      <c:barChart>
        <c:barDir val="col"/>
        <c:grouping val="clustered"/>
        <c:varyColors val="0"/>
        <c:ser>
          <c:idx val="0"/>
          <c:order val="0"/>
          <c:tx>
            <c:v>Net sales</c:v>
          </c:tx>
          <c:spPr>
            <a:solidFill>
              <a:srgbClr val="3A6F9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33-FF45-9E39-1DC016E91D5B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33-FF45-9E39-1DC016E91D5B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33-FF45-9E39-1DC016E91D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'4C Graphs'!$O$100:$Q$100</c:f>
              <c:strCache>
                <c:ptCount val="3"/>
                <c:pt idx="0">
                  <c:v>Q2'22</c:v>
                </c:pt>
                <c:pt idx="1">
                  <c:v>Q2'23</c:v>
                </c:pt>
                <c:pt idx="2">
                  <c:v>Q2'24</c:v>
                </c:pt>
              </c:strCache>
            </c:strRef>
          </c:cat>
          <c:val>
            <c:numRef>
              <c:f>'4C Graphs'!$O$105:$Q$105</c:f>
              <c:numCache>
                <c:formatCode>#,##0;\(#,##0\);\-</c:formatCode>
                <c:ptCount val="3"/>
                <c:pt idx="0">
                  <c:v>27</c:v>
                </c:pt>
                <c:pt idx="1">
                  <c:v>50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FC-407F-9C0A-6B40C4E82FD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970830159"/>
        <c:axId val="970818511"/>
      </c:barChart>
      <c:catAx>
        <c:axId val="970830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970818511"/>
        <c:crosses val="autoZero"/>
        <c:auto val="1"/>
        <c:lblAlgn val="ctr"/>
        <c:lblOffset val="100"/>
        <c:noMultiLvlLbl val="0"/>
      </c:catAx>
      <c:valAx>
        <c:axId val="970818511"/>
        <c:scaling>
          <c:orientation val="minMax"/>
          <c:max val="50"/>
          <c:min val="0"/>
        </c:scaling>
        <c:delete val="0"/>
        <c:axPos val="l"/>
        <c:numFmt formatCode="#,##0;\(#,##0\);\-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970830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67EB0268-3F06-4E53-8606-FB08530405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1"/>
            <a:ext cx="3078427" cy="513508"/>
          </a:xfrm>
          <a:prstGeom prst="rect">
            <a:avLst/>
          </a:prstGeom>
        </p:spPr>
        <p:txBody>
          <a:bodyPr vert="horz" lIns="94643" tIns="47321" rIns="94643" bIns="4732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74D0E7F-D25A-45AD-AE7F-4382C7958F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4643" tIns="47321" rIns="94643" bIns="4732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7768F35-BF62-4CE8-A2C8-A3815B1C6387}" type="datetimeFigureOut">
              <a:rPr lang="en-GB"/>
              <a:pPr>
                <a:defRPr/>
              </a:pPr>
              <a:t>19/07/2024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45E14F-1BE1-454A-AAC9-2A82291357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9721108"/>
            <a:ext cx="3078427" cy="513507"/>
          </a:xfrm>
          <a:prstGeom prst="rect">
            <a:avLst/>
          </a:prstGeom>
        </p:spPr>
        <p:txBody>
          <a:bodyPr vert="horz" lIns="94643" tIns="47321" rIns="94643" bIns="4732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E682A2C-A6B6-4629-BF67-8EB810597A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4643" tIns="47321" rIns="94643" bIns="4732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7F4EE22-9AD6-4AF0-AF53-EBB2A0627B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F313E8-6E73-4BD4-93C2-F37D78F51A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1"/>
            <a:ext cx="3078427" cy="513508"/>
          </a:xfrm>
          <a:prstGeom prst="rect">
            <a:avLst/>
          </a:prstGeom>
        </p:spPr>
        <p:txBody>
          <a:bodyPr vert="horz" lIns="94643" tIns="47321" rIns="94643" bIns="4732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0736B-A53C-4FA8-9BAD-D4AB3A8179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4643" tIns="47321" rIns="94643" bIns="4732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F4293B4-2D41-4D2D-B09C-3C1868BDC499}" type="datetimeFigureOut">
              <a:rPr lang="en-US"/>
              <a:pPr>
                <a:defRPr/>
              </a:pPr>
              <a:t>7/19/2024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A84BF5A-15EC-4AF7-B42D-1184C33DB8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3" tIns="47321" rIns="94643" bIns="4732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9486D2A-964A-4443-AD37-72837010F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643" tIns="47321" rIns="94643" bIns="47321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92FAB-483A-4233-97A4-3D695AF8AC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" y="9721108"/>
            <a:ext cx="3078427" cy="513507"/>
          </a:xfrm>
          <a:prstGeom prst="rect">
            <a:avLst/>
          </a:prstGeom>
        </p:spPr>
        <p:txBody>
          <a:bodyPr vert="horz" lIns="94643" tIns="47321" rIns="94643" bIns="4732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2F888-0EE3-48EA-89AD-B5D7C3952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4643" tIns="47321" rIns="94643" bIns="4732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C14638E-1807-4073-9641-C453C3A84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4638E-1807-4073-9641-C453C3A849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0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4638E-1807-4073-9641-C453C3A849D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10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4638E-1807-4073-9641-C453C3A849D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21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These are the highflying benefits of utilizing Exonaut, digital first approach to a crisis. Focus more on the points highlighted by earlier in the conversation when discussing their needs for a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4638E-1807-4073-9641-C453C3A849D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72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4638E-1807-4073-9641-C453C3A849D5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74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4638E-1807-4073-9641-C453C3A849D5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1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4638E-1807-4073-9641-C453C3A849D5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61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4638E-1807-4073-9641-C453C3A849D5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71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These are the highflying benefits of utilizing Exonaut, digital first approach to a crisis. Focus more on the points highlighted by earlier in the conversation when discussing their needs for a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4638E-1807-4073-9641-C453C3A849D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28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These are the highflying benefits of utilizing Exonaut, digital first approach to a crisis. Focus more on the points highlighted by earlier in the conversation when discussing their needs for a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14638E-1807-4073-9641-C453C3A849D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1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4cstrategies.com/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4cstrategies.com/" TargetMode="Externa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www.4cstrategies.com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4C-Strategies-117096975035199/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hyperlink" Target="https://www.youtube.com/channel/UC5e9I__wZz1g2Dfy0j327aQ" TargetMode="External"/><Relationship Id="rId5" Type="http://schemas.openxmlformats.org/officeDocument/2006/relationships/hyperlink" Target="https://www.linkedin.com/company/54128/admin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hyperlink" Target="https://twitter.com/4C_Strategies" TargetMode="External"/><Relationship Id="rId1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www.4cstrategies.com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facebook.com/4C-Strategies-117096975035199/" TargetMode="External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hyperlink" Target="https://www.youtube.com/channel/UC5e9I__wZz1g2Dfy0j327aQ" TargetMode="External"/><Relationship Id="rId5" Type="http://schemas.openxmlformats.org/officeDocument/2006/relationships/hyperlink" Target="https://www.linkedin.com/company/54128/admin/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hyperlink" Target="https://twitter.com/4C_Strategies" TargetMode="External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i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0917B4D-0959-4D33-8FC2-37F22C8EF8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A25CB3F0-AC86-4031-830A-137422A30D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96" y="-415091"/>
            <a:ext cx="13847928" cy="7789459"/>
          </a:xfrm>
          <a:prstGeom prst="rect">
            <a:avLst/>
          </a:prstGeom>
        </p:spPr>
      </p:pic>
      <p:pic>
        <p:nvPicPr>
          <p:cNvPr id="9" name="Bildobjekt 8">
            <a:hlinkClick r:id="rId4"/>
            <a:extLst>
              <a:ext uri="{FF2B5EF4-FFF2-40B4-BE49-F238E27FC236}">
                <a16:creationId xmlns:a16="http://schemas.microsoft.com/office/drawing/2014/main" id="{47B40DD7-5673-4283-B2B0-F95BF955F5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439" y="6065579"/>
            <a:ext cx="1739121" cy="30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51988FBC-9909-4BBD-9987-FE1625428E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1774" y="2682285"/>
            <a:ext cx="7188451" cy="57753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3200" b="1" spc="0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/>
            </a:lvl2pPr>
            <a:lvl3pPr marL="900000" indent="0">
              <a:buFontTx/>
              <a:buNone/>
              <a:defRPr/>
            </a:lvl3pPr>
            <a:lvl4pPr marL="1260000" indent="0">
              <a:buFontTx/>
              <a:buNone/>
              <a:defRPr/>
            </a:lvl4pPr>
            <a:lvl5pPr marL="18000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FBBFDB1B-0F6E-4EDD-8667-4FDCB3FF86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1774" y="3697722"/>
            <a:ext cx="7188451" cy="421098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0" spc="300">
                <a:solidFill>
                  <a:schemeClr val="bg1"/>
                </a:solidFill>
                <a:latin typeface="+mn-lt"/>
              </a:defRPr>
            </a:lvl1pPr>
            <a:lvl2pPr marL="468000" indent="0">
              <a:buFontTx/>
              <a:buNone/>
              <a:defRPr/>
            </a:lvl2pPr>
            <a:lvl3pPr marL="900000" indent="0">
              <a:buFontTx/>
              <a:buNone/>
              <a:defRPr/>
            </a:lvl3pPr>
            <a:lvl4pPr marL="1260000" indent="0">
              <a:buFontTx/>
              <a:buNone/>
              <a:defRPr/>
            </a:lvl4pPr>
            <a:lvl5pPr marL="18000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8F512867-A6AB-40B4-9E9C-2C229C9D591A}"/>
              </a:ext>
            </a:extLst>
          </p:cNvPr>
          <p:cNvCxnSpPr>
            <a:cxnSpLocks/>
          </p:cNvCxnSpPr>
          <p:nvPr userDrawn="1"/>
        </p:nvCxnSpPr>
        <p:spPr>
          <a:xfrm flipH="1">
            <a:off x="4972668" y="3493179"/>
            <a:ext cx="22098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268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Bullets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AE329ED-B789-40F8-A5B7-59CA06267F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45D070AC-7CAA-4D07-A5DC-5D53567C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1D1C9CF1-EF1B-4AAE-AC5D-DB7180DC9B36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C38FFC-12C2-468C-A103-B8FE1AB3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699" y="1741499"/>
            <a:ext cx="8657993" cy="3799986"/>
          </a:xfrm>
        </p:spPr>
        <p:txBody>
          <a:bodyPr>
            <a:noAutofit/>
          </a:bodyPr>
          <a:lstStyle>
            <a:lvl1pPr marL="360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648000" indent="-252000">
              <a:lnSpc>
                <a:spcPct val="120000"/>
              </a:lnSpc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2pPr>
            <a:lvl3pPr marL="1008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solidFill>
                  <a:schemeClr val="bg1"/>
                </a:solidFill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7C8D69-A8AB-4DD5-9B78-AD5D7D0F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699" y="543215"/>
            <a:ext cx="8657993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08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Bullets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DE86B458-35E2-4FDD-AE85-BFDC36E6E4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93139631-DAA3-40D5-8103-49F601A4F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6A851E75-744E-4708-8579-984D7A026445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C38FFC-12C2-468C-A103-B8FE1AB3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699" y="1741499"/>
            <a:ext cx="8657993" cy="3799986"/>
          </a:xfrm>
        </p:spPr>
        <p:txBody>
          <a:bodyPr>
            <a:noAutofit/>
          </a:bodyPr>
          <a:lstStyle>
            <a:lvl1pPr marL="360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738900" indent="-342900">
              <a:lnSpc>
                <a:spcPct val="120000"/>
              </a:lnSpc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2pPr>
            <a:lvl3pPr marL="1008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solidFill>
                  <a:schemeClr val="bg1"/>
                </a:solidFill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7AC082-11E5-40D4-A3AB-D02B8F62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699" y="543215"/>
            <a:ext cx="8657993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54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2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EF667ACE-B850-4BDA-A97A-3DA262FBCF5F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527700C-8BD7-4E9A-9070-AE4E0F47E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080" y="543215"/>
            <a:ext cx="9439792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D0A54DE-8FC8-40E5-8265-406A2D535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127" y="1957458"/>
            <a:ext cx="4424126" cy="4014713"/>
          </a:xfrm>
        </p:spPr>
        <p:txBody>
          <a:bodyPr>
            <a:noAutofit/>
          </a:bodyPr>
          <a:lstStyle>
            <a:lvl1pPr marL="360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1pPr>
            <a:lvl2pPr marL="648000" indent="-252000">
              <a:lnSpc>
                <a:spcPct val="120000"/>
              </a:lnSpc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008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0F5D2F4-7EF8-4F6A-9E7F-F38E69E7CF0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1747" y="1957446"/>
            <a:ext cx="4424125" cy="4014713"/>
          </a:xfrm>
        </p:spPr>
        <p:txBody>
          <a:bodyPr>
            <a:noAutofit/>
          </a:bodyPr>
          <a:lstStyle>
            <a:lvl1pPr marL="360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+mn-lt"/>
              </a:defRPr>
            </a:lvl1pPr>
            <a:lvl2pPr marL="648000" indent="-252000">
              <a:lnSpc>
                <a:spcPct val="120000"/>
              </a:lnSpc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1008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solidFill>
                  <a:schemeClr val="tx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56A69A-0075-4005-AC53-35E3C2BA5A4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76127" y="1484942"/>
            <a:ext cx="4424126" cy="384976"/>
          </a:xfrm>
        </p:spPr>
        <p:txBody>
          <a:bodyPr>
            <a:noAutofit/>
          </a:bodyPr>
          <a:lstStyle>
            <a:lvl1pPr marL="108000" indent="0">
              <a:lnSpc>
                <a:spcPct val="120000"/>
              </a:lnSpc>
              <a:spcBef>
                <a:spcPts val="600"/>
              </a:spcBef>
              <a:buFontTx/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96000" indent="0">
              <a:lnSpc>
                <a:spcPct val="120000"/>
              </a:lnSpc>
              <a:spcBef>
                <a:spcPts val="600"/>
              </a:spcBef>
              <a:buSzPct val="70000"/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756000" indent="0">
              <a:lnSpc>
                <a:spcPct val="120000"/>
              </a:lnSpc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B54BF2E-01D7-4C6F-89F7-A28DB185089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91746" y="1484942"/>
            <a:ext cx="4424126" cy="384976"/>
          </a:xfrm>
        </p:spPr>
        <p:txBody>
          <a:bodyPr>
            <a:noAutofit/>
          </a:bodyPr>
          <a:lstStyle>
            <a:lvl1pPr marL="108000" indent="0">
              <a:lnSpc>
                <a:spcPct val="120000"/>
              </a:lnSpc>
              <a:spcBef>
                <a:spcPts val="600"/>
              </a:spcBef>
              <a:buFontTx/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396000" indent="0">
              <a:lnSpc>
                <a:spcPct val="120000"/>
              </a:lnSpc>
              <a:spcBef>
                <a:spcPts val="600"/>
              </a:spcBef>
              <a:buSzPct val="70000"/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756000" indent="0">
              <a:lnSpc>
                <a:spcPct val="120000"/>
              </a:lnSpc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8D0B1BF0-BA23-4D72-8564-5D1F0FB043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8925" y="6332628"/>
            <a:ext cx="1368425" cy="23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5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2 Bullets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6264E7E-27D8-40F0-8F45-50213C9E9A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/>
              </a:solidFill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F153E858-3942-4C1F-8D4D-F1CDB6AD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4F690B82-EB3F-4ACC-A9F1-CD1153AA5E3A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82FA745-CEE8-45AE-B78E-FE48A5C4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127" y="543215"/>
            <a:ext cx="9439745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E59B82F-0F3D-43BE-A1FC-FF75ADFFD25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76127" y="1484942"/>
            <a:ext cx="4424126" cy="384976"/>
          </a:xfrm>
        </p:spPr>
        <p:txBody>
          <a:bodyPr>
            <a:noAutofit/>
          </a:bodyPr>
          <a:lstStyle>
            <a:lvl1pPr marL="108000" indent="0">
              <a:lnSpc>
                <a:spcPct val="120000"/>
              </a:lnSpc>
              <a:spcBef>
                <a:spcPts val="600"/>
              </a:spcBef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96000" indent="0">
              <a:lnSpc>
                <a:spcPct val="120000"/>
              </a:lnSpc>
              <a:spcBef>
                <a:spcPts val="600"/>
              </a:spcBef>
              <a:buSzPct val="70000"/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756000" indent="0">
              <a:lnSpc>
                <a:spcPct val="120000"/>
              </a:lnSpc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193FD0-8EEE-441E-A418-F739AAE1197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91746" y="1484942"/>
            <a:ext cx="4424126" cy="384976"/>
          </a:xfrm>
        </p:spPr>
        <p:txBody>
          <a:bodyPr>
            <a:noAutofit/>
          </a:bodyPr>
          <a:lstStyle>
            <a:lvl1pPr marL="108000" indent="0">
              <a:lnSpc>
                <a:spcPct val="120000"/>
              </a:lnSpc>
              <a:spcBef>
                <a:spcPts val="600"/>
              </a:spcBef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96000" indent="0">
              <a:lnSpc>
                <a:spcPct val="120000"/>
              </a:lnSpc>
              <a:spcBef>
                <a:spcPts val="600"/>
              </a:spcBef>
              <a:buSzPct val="70000"/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756000" indent="0">
              <a:lnSpc>
                <a:spcPct val="120000"/>
              </a:lnSpc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3532127-C46A-4A41-B6DA-FEBEC67E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127" y="1957458"/>
            <a:ext cx="4424126" cy="4014713"/>
          </a:xfrm>
        </p:spPr>
        <p:txBody>
          <a:bodyPr>
            <a:noAutofit/>
          </a:bodyPr>
          <a:lstStyle>
            <a:lvl1pPr marL="360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chemeClr val="bg1"/>
                </a:solidFill>
                <a:latin typeface="+mn-lt"/>
              </a:defRPr>
            </a:lvl1pPr>
            <a:lvl2pPr marL="648000" indent="-252000">
              <a:lnSpc>
                <a:spcPct val="120000"/>
              </a:lnSpc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008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solidFill>
                  <a:schemeClr val="bg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ACA52D6-2575-4D7B-9E09-2DBEE8EFEAB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1747" y="1957446"/>
            <a:ext cx="4424125" cy="4014713"/>
          </a:xfrm>
        </p:spPr>
        <p:txBody>
          <a:bodyPr>
            <a:noAutofit/>
          </a:bodyPr>
          <a:lstStyle>
            <a:lvl1pPr marL="360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chemeClr val="bg1"/>
                </a:solidFill>
                <a:latin typeface="+mn-lt"/>
              </a:defRPr>
            </a:lvl1pPr>
            <a:lvl2pPr marL="648000" indent="-252000">
              <a:lnSpc>
                <a:spcPct val="120000"/>
              </a:lnSpc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008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solidFill>
                  <a:schemeClr val="bg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698221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2 Bullets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05A5F09F-B927-4BBD-9617-CDA3C48391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/>
              </a:solidFill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54ACBDE5-A758-47ED-8825-C2E4D1C9B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ABBE794-D2A6-4583-98C6-1EAD6F1EA6E6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A9F41C22-69D6-4D2C-A173-E09013D26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127" y="543215"/>
            <a:ext cx="9439745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F8FED5-81CD-4504-8811-959AC03F451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76127" y="1484942"/>
            <a:ext cx="4424126" cy="384976"/>
          </a:xfrm>
        </p:spPr>
        <p:txBody>
          <a:bodyPr>
            <a:noAutofit/>
          </a:bodyPr>
          <a:lstStyle>
            <a:lvl1pPr marL="108000" indent="0">
              <a:lnSpc>
                <a:spcPct val="120000"/>
              </a:lnSpc>
              <a:spcBef>
                <a:spcPts val="600"/>
              </a:spcBef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96000" indent="0">
              <a:lnSpc>
                <a:spcPct val="120000"/>
              </a:lnSpc>
              <a:spcBef>
                <a:spcPts val="600"/>
              </a:spcBef>
              <a:buSzPct val="70000"/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756000" indent="0">
              <a:lnSpc>
                <a:spcPct val="120000"/>
              </a:lnSpc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9925A18-E3AE-4F07-83CC-A185862C6C8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91746" y="1484942"/>
            <a:ext cx="4424126" cy="384976"/>
          </a:xfrm>
        </p:spPr>
        <p:txBody>
          <a:bodyPr>
            <a:noAutofit/>
          </a:bodyPr>
          <a:lstStyle>
            <a:lvl1pPr marL="108000" indent="0">
              <a:lnSpc>
                <a:spcPct val="120000"/>
              </a:lnSpc>
              <a:spcBef>
                <a:spcPts val="600"/>
              </a:spcBef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396000" indent="0">
              <a:lnSpc>
                <a:spcPct val="120000"/>
              </a:lnSpc>
              <a:spcBef>
                <a:spcPts val="600"/>
              </a:spcBef>
              <a:buSzPct val="70000"/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756000" indent="0">
              <a:lnSpc>
                <a:spcPct val="120000"/>
              </a:lnSpc>
              <a:spcBef>
                <a:spcPts val="60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CC8B0EE-1D6A-4C96-A16E-DA65CF245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127" y="1957458"/>
            <a:ext cx="4424126" cy="4014713"/>
          </a:xfrm>
        </p:spPr>
        <p:txBody>
          <a:bodyPr>
            <a:noAutofit/>
          </a:bodyPr>
          <a:lstStyle>
            <a:lvl1pPr marL="360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chemeClr val="bg1"/>
                </a:solidFill>
                <a:latin typeface="+mn-lt"/>
              </a:defRPr>
            </a:lvl1pPr>
            <a:lvl2pPr marL="648000" indent="-252000">
              <a:lnSpc>
                <a:spcPct val="120000"/>
              </a:lnSpc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008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solidFill>
                  <a:schemeClr val="bg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F56058-659F-4C8D-860D-A9908CDE963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1747" y="1957446"/>
            <a:ext cx="4424125" cy="4014713"/>
          </a:xfrm>
        </p:spPr>
        <p:txBody>
          <a:bodyPr>
            <a:noAutofit/>
          </a:bodyPr>
          <a:lstStyle>
            <a:lvl1pPr marL="360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800">
                <a:solidFill>
                  <a:schemeClr val="bg1"/>
                </a:solidFill>
                <a:latin typeface="+mn-lt"/>
              </a:defRPr>
            </a:lvl1pPr>
            <a:lvl2pPr marL="648000" indent="-252000">
              <a:lnSpc>
                <a:spcPct val="120000"/>
              </a:lnSpc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008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solidFill>
                  <a:schemeClr val="bg1"/>
                </a:solidFill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27152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3 Pics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22934D4C-4B06-462D-BC87-9B63CFC572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A937DC2C-F878-4BA6-933F-57AC1CDCE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CF993B6E-65BB-4B18-BB1B-585508E38FC7}"/>
              </a:ext>
            </a:extLst>
          </p:cNvPr>
          <p:cNvCxnSpPr/>
          <p:nvPr/>
        </p:nvCxnSpPr>
        <p:spPr>
          <a:xfrm>
            <a:off x="930275" y="5688013"/>
            <a:ext cx="3236913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22E7DD25-92B3-48E2-9DF1-5537CD0EDE71}"/>
              </a:ext>
            </a:extLst>
          </p:cNvPr>
          <p:cNvCxnSpPr/>
          <p:nvPr/>
        </p:nvCxnSpPr>
        <p:spPr>
          <a:xfrm>
            <a:off x="4573588" y="5688013"/>
            <a:ext cx="3236912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F4D1CB0A-7FAC-4126-971F-CF963C3273FB}"/>
              </a:ext>
            </a:extLst>
          </p:cNvPr>
          <p:cNvCxnSpPr/>
          <p:nvPr/>
        </p:nvCxnSpPr>
        <p:spPr>
          <a:xfrm>
            <a:off x="8216900" y="5688013"/>
            <a:ext cx="3236913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765CDE42-72B8-4FAA-9B38-8A75C8A57CE0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Platshållare för bild 4">
            <a:extLst>
              <a:ext uri="{FF2B5EF4-FFF2-40B4-BE49-F238E27FC236}">
                <a16:creationId xmlns:a16="http://schemas.microsoft.com/office/drawing/2014/main" id="{472785D9-59D6-4A01-81FF-E92EB4C6C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6709" y="1979363"/>
            <a:ext cx="3239908" cy="2514923"/>
          </a:xfrm>
          <a:solidFill>
            <a:schemeClr val="bg1">
              <a:lumMod val="95000"/>
            </a:schemeClr>
          </a:solidFill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21" name="Platshållare för text 5">
            <a:extLst>
              <a:ext uri="{FF2B5EF4-FFF2-40B4-BE49-F238E27FC236}">
                <a16:creationId xmlns:a16="http://schemas.microsoft.com/office/drawing/2014/main" id="{C7583BDB-00E6-4653-A52B-43083292C291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929881" y="4494286"/>
            <a:ext cx="3236841" cy="1130772"/>
          </a:xfrm>
          <a:prstGeom prst="rect">
            <a:avLst/>
          </a:prstGeom>
          <a:solidFill>
            <a:schemeClr val="bg1"/>
          </a:solidFill>
        </p:spPr>
        <p:txBody>
          <a:bodyPr lIns="108000" tIns="180000" rIns="108000" bIns="144000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360000" indent="0" algn="ctr">
              <a:buFontTx/>
              <a:buNone/>
              <a:defRPr/>
            </a:lvl2pPr>
            <a:lvl3pPr marL="900000" indent="0" algn="ctr">
              <a:buFontTx/>
              <a:buNone/>
              <a:defRPr/>
            </a:lvl3pPr>
            <a:lvl4pPr marL="1260000" indent="0" algn="ctr">
              <a:buFontTx/>
              <a:buNone/>
              <a:defRPr/>
            </a:lvl4pPr>
            <a:lvl5pPr marL="1800000" indent="0" algn="ctr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7" name="Platshållare för bild 4">
            <a:extLst>
              <a:ext uri="{FF2B5EF4-FFF2-40B4-BE49-F238E27FC236}">
                <a16:creationId xmlns:a16="http://schemas.microsoft.com/office/drawing/2014/main" id="{DECFAB5A-D64E-4840-8910-060512069A6A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570023" y="1979363"/>
            <a:ext cx="3239908" cy="2514923"/>
          </a:xfrm>
          <a:solidFill>
            <a:schemeClr val="bg1">
              <a:lumMod val="95000"/>
            </a:schemeClr>
          </a:solidFill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660ADC26-2CE7-45E3-87D2-A6FE22FFE133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4573195" y="4494286"/>
            <a:ext cx="3236841" cy="1130772"/>
          </a:xfrm>
          <a:prstGeom prst="rect">
            <a:avLst/>
          </a:prstGeom>
          <a:solidFill>
            <a:schemeClr val="bg1"/>
          </a:solidFill>
        </p:spPr>
        <p:txBody>
          <a:bodyPr lIns="108000" tIns="180000" rIns="108000" bIns="144000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360000" indent="0" algn="ctr">
              <a:buFontTx/>
              <a:buNone/>
              <a:defRPr/>
            </a:lvl2pPr>
            <a:lvl3pPr marL="900000" indent="0" algn="ctr">
              <a:buFontTx/>
              <a:buNone/>
              <a:defRPr/>
            </a:lvl3pPr>
            <a:lvl4pPr marL="1260000" indent="0" algn="ctr">
              <a:buFontTx/>
              <a:buNone/>
              <a:defRPr/>
            </a:lvl4pPr>
            <a:lvl5pPr marL="1800000" indent="0" algn="ctr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2" name="Platshållare för bild 4">
            <a:extLst>
              <a:ext uri="{FF2B5EF4-FFF2-40B4-BE49-F238E27FC236}">
                <a16:creationId xmlns:a16="http://schemas.microsoft.com/office/drawing/2014/main" id="{D3E3797F-BB68-4C7F-92C9-2593A5F8AB9D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213232" y="1979364"/>
            <a:ext cx="3239908" cy="2514922"/>
          </a:xfrm>
          <a:solidFill>
            <a:schemeClr val="bg1">
              <a:lumMod val="95000"/>
            </a:schemeClr>
          </a:solidFill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23" name="Platshållare för text 5">
            <a:extLst>
              <a:ext uri="{FF2B5EF4-FFF2-40B4-BE49-F238E27FC236}">
                <a16:creationId xmlns:a16="http://schemas.microsoft.com/office/drawing/2014/main" id="{33ECC932-D630-4B88-B5BE-7FA4143DB855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216404" y="4494286"/>
            <a:ext cx="3236841" cy="1130772"/>
          </a:xfrm>
          <a:prstGeom prst="rect">
            <a:avLst/>
          </a:prstGeom>
          <a:solidFill>
            <a:schemeClr val="bg1"/>
          </a:solidFill>
        </p:spPr>
        <p:txBody>
          <a:bodyPr lIns="108000" tIns="180000" rIns="108000" bIns="144000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360000" indent="0" algn="ctr">
              <a:buFontTx/>
              <a:buNone/>
              <a:defRPr/>
            </a:lvl2pPr>
            <a:lvl3pPr marL="900000" indent="0" algn="ctr">
              <a:buFontTx/>
              <a:buNone/>
              <a:defRPr/>
            </a:lvl3pPr>
            <a:lvl4pPr marL="1260000" indent="0" algn="ctr">
              <a:buFontTx/>
              <a:buNone/>
              <a:defRPr/>
            </a:lvl4pPr>
            <a:lvl5pPr marL="1800000" indent="0" algn="ctr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9C2C549-7BDF-4663-8C25-E3C8C005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47" y="543215"/>
            <a:ext cx="10076507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2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3 Pics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FC4DA8D-E220-4D78-AEA3-089F645F6E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52F41167-1EA9-44DB-868A-038246321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F90E3C32-D311-4C0F-9684-AC856467E651}"/>
              </a:ext>
            </a:extLst>
          </p:cNvPr>
          <p:cNvCxnSpPr/>
          <p:nvPr/>
        </p:nvCxnSpPr>
        <p:spPr>
          <a:xfrm>
            <a:off x="930275" y="5688013"/>
            <a:ext cx="3236913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9B50AEA-4B4C-42EE-A861-3862E15D3A5B}"/>
              </a:ext>
            </a:extLst>
          </p:cNvPr>
          <p:cNvCxnSpPr/>
          <p:nvPr/>
        </p:nvCxnSpPr>
        <p:spPr>
          <a:xfrm>
            <a:off x="4573588" y="5688013"/>
            <a:ext cx="3236912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B2A695E5-055E-405C-BC3F-6BAA8FF6D51E}"/>
              </a:ext>
            </a:extLst>
          </p:cNvPr>
          <p:cNvCxnSpPr/>
          <p:nvPr/>
        </p:nvCxnSpPr>
        <p:spPr>
          <a:xfrm>
            <a:off x="8216900" y="5688013"/>
            <a:ext cx="3236913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827159EB-5FB5-46B9-B767-E7A002E76A50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Platshållare för bild 4">
            <a:extLst>
              <a:ext uri="{FF2B5EF4-FFF2-40B4-BE49-F238E27FC236}">
                <a16:creationId xmlns:a16="http://schemas.microsoft.com/office/drawing/2014/main" id="{472785D9-59D6-4A01-81FF-E92EB4C6C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6709" y="1979364"/>
            <a:ext cx="3239908" cy="2514922"/>
          </a:xfrm>
          <a:solidFill>
            <a:schemeClr val="bg1">
              <a:lumMod val="95000"/>
            </a:schemeClr>
          </a:solidFill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21" name="Platshållare för text 5">
            <a:extLst>
              <a:ext uri="{FF2B5EF4-FFF2-40B4-BE49-F238E27FC236}">
                <a16:creationId xmlns:a16="http://schemas.microsoft.com/office/drawing/2014/main" id="{C7583BDB-00E6-4653-A52B-43083292C291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929881" y="4494286"/>
            <a:ext cx="3236841" cy="1130772"/>
          </a:xfrm>
          <a:prstGeom prst="rect">
            <a:avLst/>
          </a:prstGeom>
          <a:solidFill>
            <a:schemeClr val="bg1"/>
          </a:solidFill>
        </p:spPr>
        <p:txBody>
          <a:bodyPr lIns="108000" tIns="180000" rIns="108000" bIns="144000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360000" indent="0" algn="ctr">
              <a:buFontTx/>
              <a:buNone/>
              <a:defRPr/>
            </a:lvl2pPr>
            <a:lvl3pPr marL="900000" indent="0" algn="ctr">
              <a:buFontTx/>
              <a:buNone/>
              <a:defRPr/>
            </a:lvl3pPr>
            <a:lvl4pPr marL="1260000" indent="0" algn="ctr">
              <a:buFontTx/>
              <a:buNone/>
              <a:defRPr/>
            </a:lvl4pPr>
            <a:lvl5pPr marL="1800000" indent="0" algn="ctr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7" name="Platshållare för bild 4">
            <a:extLst>
              <a:ext uri="{FF2B5EF4-FFF2-40B4-BE49-F238E27FC236}">
                <a16:creationId xmlns:a16="http://schemas.microsoft.com/office/drawing/2014/main" id="{DECFAB5A-D64E-4840-8910-060512069A6A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4570023" y="1979365"/>
            <a:ext cx="3239908" cy="2514922"/>
          </a:xfrm>
          <a:solidFill>
            <a:schemeClr val="bg1">
              <a:lumMod val="95000"/>
            </a:schemeClr>
          </a:solidFill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660ADC26-2CE7-45E3-87D2-A6FE22FFE133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4573195" y="4494286"/>
            <a:ext cx="3236841" cy="1130772"/>
          </a:xfrm>
          <a:prstGeom prst="rect">
            <a:avLst/>
          </a:prstGeom>
          <a:solidFill>
            <a:schemeClr val="bg1"/>
          </a:solidFill>
        </p:spPr>
        <p:txBody>
          <a:bodyPr lIns="108000" tIns="180000" rIns="108000" bIns="144000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360000" indent="0" algn="ctr">
              <a:buFontTx/>
              <a:buNone/>
              <a:defRPr/>
            </a:lvl2pPr>
            <a:lvl3pPr marL="900000" indent="0" algn="ctr">
              <a:buFontTx/>
              <a:buNone/>
              <a:defRPr/>
            </a:lvl3pPr>
            <a:lvl4pPr marL="1260000" indent="0" algn="ctr">
              <a:buFontTx/>
              <a:buNone/>
              <a:defRPr/>
            </a:lvl4pPr>
            <a:lvl5pPr marL="1800000" indent="0" algn="ctr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2" name="Platshållare för bild 4">
            <a:extLst>
              <a:ext uri="{FF2B5EF4-FFF2-40B4-BE49-F238E27FC236}">
                <a16:creationId xmlns:a16="http://schemas.microsoft.com/office/drawing/2014/main" id="{D3E3797F-BB68-4C7F-92C9-2593A5F8AB9D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213232" y="1979364"/>
            <a:ext cx="3239908" cy="2514922"/>
          </a:xfrm>
          <a:solidFill>
            <a:schemeClr val="bg1">
              <a:lumMod val="95000"/>
            </a:schemeClr>
          </a:solidFill>
          <a:effectLst>
            <a:outerShdw blurRad="63500" sx="101000" sy="101000" algn="ctr" rotWithShape="0">
              <a:prstClr val="black">
                <a:alpha val="30000"/>
              </a:prstClr>
            </a:outerShdw>
          </a:effectLst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23" name="Platshållare för text 5">
            <a:extLst>
              <a:ext uri="{FF2B5EF4-FFF2-40B4-BE49-F238E27FC236}">
                <a16:creationId xmlns:a16="http://schemas.microsoft.com/office/drawing/2014/main" id="{33ECC932-D630-4B88-B5BE-7FA4143DB855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216404" y="4494286"/>
            <a:ext cx="3236841" cy="1130772"/>
          </a:xfrm>
          <a:prstGeom prst="rect">
            <a:avLst/>
          </a:prstGeom>
          <a:solidFill>
            <a:schemeClr val="bg1"/>
          </a:solidFill>
        </p:spPr>
        <p:txBody>
          <a:bodyPr lIns="108000" tIns="180000" rIns="108000" bIns="144000"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360000" indent="0" algn="ctr">
              <a:buFontTx/>
              <a:buNone/>
              <a:defRPr/>
            </a:lvl2pPr>
            <a:lvl3pPr marL="900000" indent="0" algn="ctr">
              <a:buFontTx/>
              <a:buNone/>
              <a:defRPr/>
            </a:lvl3pPr>
            <a:lvl4pPr marL="1260000" indent="0" algn="ctr">
              <a:buFontTx/>
              <a:buNone/>
              <a:defRPr/>
            </a:lvl4pPr>
            <a:lvl5pPr marL="1800000" indent="0" algn="ctr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4B642-03B7-43AD-A16F-EF63A24CF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47" y="543215"/>
            <a:ext cx="10076507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30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Text boxes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FFCE676-0BD6-48A8-BD07-30A4C590A447}"/>
              </a:ext>
            </a:extLst>
          </p:cNvPr>
          <p:cNvSpPr/>
          <p:nvPr/>
        </p:nvSpPr>
        <p:spPr>
          <a:xfrm>
            <a:off x="8024813" y="1797050"/>
            <a:ext cx="3328987" cy="606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4A253E97-E479-4FAF-8353-C4C5F0BBDFF9}"/>
              </a:ext>
            </a:extLst>
          </p:cNvPr>
          <p:cNvCxnSpPr/>
          <p:nvPr/>
        </p:nvCxnSpPr>
        <p:spPr>
          <a:xfrm flipH="1">
            <a:off x="8024813" y="2403475"/>
            <a:ext cx="33289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ktangel 10">
            <a:extLst>
              <a:ext uri="{FF2B5EF4-FFF2-40B4-BE49-F238E27FC236}">
                <a16:creationId xmlns:a16="http://schemas.microsoft.com/office/drawing/2014/main" id="{0123C8B9-6DBB-4594-B50F-726402CBC1B4}"/>
              </a:ext>
            </a:extLst>
          </p:cNvPr>
          <p:cNvSpPr/>
          <p:nvPr/>
        </p:nvSpPr>
        <p:spPr>
          <a:xfrm>
            <a:off x="4432300" y="1803400"/>
            <a:ext cx="3327400" cy="606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D13BFD93-0A4A-4959-B98E-EF06737DA16B}"/>
              </a:ext>
            </a:extLst>
          </p:cNvPr>
          <p:cNvCxnSpPr/>
          <p:nvPr/>
        </p:nvCxnSpPr>
        <p:spPr>
          <a:xfrm flipH="1">
            <a:off x="4432300" y="2409825"/>
            <a:ext cx="3327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ktangel 12">
            <a:extLst>
              <a:ext uri="{FF2B5EF4-FFF2-40B4-BE49-F238E27FC236}">
                <a16:creationId xmlns:a16="http://schemas.microsoft.com/office/drawing/2014/main" id="{D2A142B7-43B3-474B-89E3-C13D6E96F7AB}"/>
              </a:ext>
            </a:extLst>
          </p:cNvPr>
          <p:cNvSpPr/>
          <p:nvPr/>
        </p:nvSpPr>
        <p:spPr>
          <a:xfrm>
            <a:off x="838200" y="1797050"/>
            <a:ext cx="3328988" cy="606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7AEC1BE1-D5DC-42A3-919C-93E3FEE53836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Rektangel 14">
            <a:extLst>
              <a:ext uri="{FF2B5EF4-FFF2-40B4-BE49-F238E27FC236}">
                <a16:creationId xmlns:a16="http://schemas.microsoft.com/office/drawing/2014/main" id="{D2176FB3-EF40-4D8A-94D7-015A26D8B1C2}"/>
              </a:ext>
            </a:extLst>
          </p:cNvPr>
          <p:cNvSpPr/>
          <p:nvPr/>
        </p:nvSpPr>
        <p:spPr>
          <a:xfrm>
            <a:off x="838200" y="1797050"/>
            <a:ext cx="3328988" cy="3700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7824F9A-4046-4839-8D03-BA990B49B86F}"/>
              </a:ext>
            </a:extLst>
          </p:cNvPr>
          <p:cNvSpPr/>
          <p:nvPr/>
        </p:nvSpPr>
        <p:spPr>
          <a:xfrm>
            <a:off x="4432300" y="1797050"/>
            <a:ext cx="3327400" cy="3700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A2C50D2-4CDA-4F1B-92CC-E425CF5502CD}"/>
              </a:ext>
            </a:extLst>
          </p:cNvPr>
          <p:cNvSpPr/>
          <p:nvPr/>
        </p:nvSpPr>
        <p:spPr>
          <a:xfrm>
            <a:off x="8024813" y="1797050"/>
            <a:ext cx="3328987" cy="3700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D563E750-1300-4CAA-BA0E-98A16D0EBD41}"/>
              </a:ext>
            </a:extLst>
          </p:cNvPr>
          <p:cNvCxnSpPr/>
          <p:nvPr/>
        </p:nvCxnSpPr>
        <p:spPr>
          <a:xfrm flipH="1">
            <a:off x="838200" y="2403475"/>
            <a:ext cx="33289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D5C4B642-03B7-43AD-A16F-EF63A24CF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47" y="543215"/>
            <a:ext cx="10076507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F63EE7-B341-424A-97EF-5C6A653FA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626242"/>
            <a:ext cx="2720975" cy="2583933"/>
          </a:xfrm>
          <a:noFill/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0" name="Platshållare för text 2">
            <a:extLst>
              <a:ext uri="{FF2B5EF4-FFF2-40B4-BE49-F238E27FC236}">
                <a16:creationId xmlns:a16="http://schemas.microsoft.com/office/drawing/2014/main" id="{90AC2012-CFAE-44ED-8248-241D06187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0500" y="2626242"/>
            <a:ext cx="2720975" cy="2583933"/>
          </a:xfrm>
          <a:noFill/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:a16="http://schemas.microsoft.com/office/drawing/2014/main" id="{43215C15-1D2E-4AA4-901F-81A970E64B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29202" y="2626241"/>
            <a:ext cx="2720975" cy="2583933"/>
          </a:xfrm>
          <a:noFill/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0E2E3C2A-58CB-4705-8BAB-096516388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506" y="1911795"/>
            <a:ext cx="3108671" cy="393852"/>
          </a:xfrm>
          <a:noFill/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00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55C8A716-F8F0-4348-A926-41D70BBBFB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1664" y="1913274"/>
            <a:ext cx="3108671" cy="393852"/>
          </a:xfrm>
          <a:noFill/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00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5EF829C1-4B16-4B96-9F32-31C89BA85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353" y="1919169"/>
            <a:ext cx="3108671" cy="393852"/>
          </a:xfrm>
          <a:noFill/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00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E99740A2-3DAE-4AB9-8A52-AA66060313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8925" y="6332628"/>
            <a:ext cx="1368425" cy="23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158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Text boxes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FEE5EBF-EFD1-4469-B82C-741ACD4C288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67E3316-7B9F-4B1C-A793-735236612AB8}"/>
              </a:ext>
            </a:extLst>
          </p:cNvPr>
          <p:cNvSpPr/>
          <p:nvPr/>
        </p:nvSpPr>
        <p:spPr>
          <a:xfrm>
            <a:off x="8024813" y="1797050"/>
            <a:ext cx="3328987" cy="60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51092AB4-6379-4291-A38B-F12A68FD1EDB}"/>
              </a:ext>
            </a:extLst>
          </p:cNvPr>
          <p:cNvCxnSpPr/>
          <p:nvPr/>
        </p:nvCxnSpPr>
        <p:spPr>
          <a:xfrm flipH="1">
            <a:off x="8024813" y="2403475"/>
            <a:ext cx="33289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>
            <a:extLst>
              <a:ext uri="{FF2B5EF4-FFF2-40B4-BE49-F238E27FC236}">
                <a16:creationId xmlns:a16="http://schemas.microsoft.com/office/drawing/2014/main" id="{E8116D8F-BA89-41A9-AB5A-C3D23732CE07}"/>
              </a:ext>
            </a:extLst>
          </p:cNvPr>
          <p:cNvSpPr/>
          <p:nvPr/>
        </p:nvSpPr>
        <p:spPr>
          <a:xfrm>
            <a:off x="4432300" y="1803400"/>
            <a:ext cx="3327400" cy="60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9AF51273-29A2-47FE-B03F-014785B9252B}"/>
              </a:ext>
            </a:extLst>
          </p:cNvPr>
          <p:cNvCxnSpPr/>
          <p:nvPr/>
        </p:nvCxnSpPr>
        <p:spPr>
          <a:xfrm flipH="1">
            <a:off x="4432300" y="2409825"/>
            <a:ext cx="3327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ktangel 13">
            <a:extLst>
              <a:ext uri="{FF2B5EF4-FFF2-40B4-BE49-F238E27FC236}">
                <a16:creationId xmlns:a16="http://schemas.microsoft.com/office/drawing/2014/main" id="{A06CF45B-9727-4764-BD05-91DCC1C03C2B}"/>
              </a:ext>
            </a:extLst>
          </p:cNvPr>
          <p:cNvSpPr/>
          <p:nvPr/>
        </p:nvSpPr>
        <p:spPr>
          <a:xfrm>
            <a:off x="838200" y="1797050"/>
            <a:ext cx="3328988" cy="606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878234-51EB-43D2-9C41-6405FE4EC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2539B827-4B0B-4190-ACC7-1AFD98672B92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AFEDD5FB-B990-4759-913D-22C465E58E00}"/>
              </a:ext>
            </a:extLst>
          </p:cNvPr>
          <p:cNvSpPr/>
          <p:nvPr/>
        </p:nvSpPr>
        <p:spPr>
          <a:xfrm>
            <a:off x="838200" y="1797050"/>
            <a:ext cx="3328988" cy="37004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B17E0C8-AA22-49D4-863E-5AAEF44C7699}"/>
              </a:ext>
            </a:extLst>
          </p:cNvPr>
          <p:cNvSpPr/>
          <p:nvPr/>
        </p:nvSpPr>
        <p:spPr>
          <a:xfrm>
            <a:off x="4432300" y="1797050"/>
            <a:ext cx="3327400" cy="37004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56DD5EA-24AC-4AFC-96BF-823160B94C81}"/>
              </a:ext>
            </a:extLst>
          </p:cNvPr>
          <p:cNvSpPr/>
          <p:nvPr/>
        </p:nvSpPr>
        <p:spPr>
          <a:xfrm>
            <a:off x="8024813" y="1797050"/>
            <a:ext cx="3328987" cy="37004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20" name="Rak koppling 19">
            <a:extLst>
              <a:ext uri="{FF2B5EF4-FFF2-40B4-BE49-F238E27FC236}">
                <a16:creationId xmlns:a16="http://schemas.microsoft.com/office/drawing/2014/main" id="{B3CB750B-D2A1-4156-B4D5-931B62E07E72}"/>
              </a:ext>
            </a:extLst>
          </p:cNvPr>
          <p:cNvCxnSpPr/>
          <p:nvPr/>
        </p:nvCxnSpPr>
        <p:spPr>
          <a:xfrm flipH="1">
            <a:off x="838200" y="2403475"/>
            <a:ext cx="33289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D5C4B642-03B7-43AD-A16F-EF63A24CF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47" y="543215"/>
            <a:ext cx="10076507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F63EE7-B341-424A-97EF-5C6A653FA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626242"/>
            <a:ext cx="2720975" cy="2583933"/>
          </a:xfrm>
          <a:noFill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0" name="Platshållare för text 2">
            <a:extLst>
              <a:ext uri="{FF2B5EF4-FFF2-40B4-BE49-F238E27FC236}">
                <a16:creationId xmlns:a16="http://schemas.microsoft.com/office/drawing/2014/main" id="{90AC2012-CFAE-44ED-8248-241D06187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0500" y="2626242"/>
            <a:ext cx="2720975" cy="2583933"/>
          </a:xfrm>
          <a:noFill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:a16="http://schemas.microsoft.com/office/drawing/2014/main" id="{43215C15-1D2E-4AA4-901F-81A970E64B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29202" y="2626241"/>
            <a:ext cx="2720975" cy="2583933"/>
          </a:xfrm>
          <a:noFill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0E2E3C2A-58CB-4705-8BAB-096516388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506" y="1911795"/>
            <a:ext cx="3108671" cy="393852"/>
          </a:xfrm>
          <a:noFill/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00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55C8A716-F8F0-4348-A926-41D70BBBFB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1664" y="1913274"/>
            <a:ext cx="3108671" cy="393852"/>
          </a:xfrm>
          <a:noFill/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00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5EF829C1-4B16-4B96-9F32-31C89BA85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353" y="1919169"/>
            <a:ext cx="3108671" cy="393852"/>
          </a:xfrm>
          <a:noFill/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00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527635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Text boxes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EE7E5D38-5AAA-4B88-A704-DFB1D68620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8CA7691-494D-4027-A44E-9CBBD033B82F}"/>
              </a:ext>
            </a:extLst>
          </p:cNvPr>
          <p:cNvSpPr/>
          <p:nvPr/>
        </p:nvSpPr>
        <p:spPr>
          <a:xfrm>
            <a:off x="8024813" y="1797050"/>
            <a:ext cx="3328987" cy="606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B422D02C-3151-45AD-B4E0-89CAF62BDF5A}"/>
              </a:ext>
            </a:extLst>
          </p:cNvPr>
          <p:cNvCxnSpPr/>
          <p:nvPr/>
        </p:nvCxnSpPr>
        <p:spPr>
          <a:xfrm flipH="1">
            <a:off x="8024813" y="2403475"/>
            <a:ext cx="33289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>
            <a:extLst>
              <a:ext uri="{FF2B5EF4-FFF2-40B4-BE49-F238E27FC236}">
                <a16:creationId xmlns:a16="http://schemas.microsoft.com/office/drawing/2014/main" id="{9D929C38-DF8A-4108-994B-22D2D145E721}"/>
              </a:ext>
            </a:extLst>
          </p:cNvPr>
          <p:cNvSpPr/>
          <p:nvPr/>
        </p:nvSpPr>
        <p:spPr>
          <a:xfrm>
            <a:off x="4432300" y="1803400"/>
            <a:ext cx="3327400" cy="606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27D3A005-8B93-4329-87CE-7D806A9D70E7}"/>
              </a:ext>
            </a:extLst>
          </p:cNvPr>
          <p:cNvCxnSpPr/>
          <p:nvPr/>
        </p:nvCxnSpPr>
        <p:spPr>
          <a:xfrm flipH="1">
            <a:off x="4432300" y="2409825"/>
            <a:ext cx="3327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ktangel 13">
            <a:extLst>
              <a:ext uri="{FF2B5EF4-FFF2-40B4-BE49-F238E27FC236}">
                <a16:creationId xmlns:a16="http://schemas.microsoft.com/office/drawing/2014/main" id="{74B8BA45-2B9C-490B-AA0D-10CE16D64705}"/>
              </a:ext>
            </a:extLst>
          </p:cNvPr>
          <p:cNvSpPr/>
          <p:nvPr/>
        </p:nvSpPr>
        <p:spPr>
          <a:xfrm>
            <a:off x="838200" y="1797050"/>
            <a:ext cx="3328988" cy="606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16C77E-98FA-45E9-9FF9-56E3CA0B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D21B5A8F-0988-4D54-812D-C59C16DB4893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4039F005-8E3E-42C6-8721-52BAB7D91E53}"/>
              </a:ext>
            </a:extLst>
          </p:cNvPr>
          <p:cNvSpPr/>
          <p:nvPr/>
        </p:nvSpPr>
        <p:spPr>
          <a:xfrm>
            <a:off x="838200" y="1797050"/>
            <a:ext cx="3328988" cy="37004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DC2B4B16-EDA6-425B-B7F2-31F745B2427A}"/>
              </a:ext>
            </a:extLst>
          </p:cNvPr>
          <p:cNvSpPr/>
          <p:nvPr/>
        </p:nvSpPr>
        <p:spPr>
          <a:xfrm>
            <a:off x="4432300" y="1797050"/>
            <a:ext cx="3327400" cy="37004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441D5D9C-2319-4B85-A904-AA3F4390B3D0}"/>
              </a:ext>
            </a:extLst>
          </p:cNvPr>
          <p:cNvSpPr/>
          <p:nvPr/>
        </p:nvSpPr>
        <p:spPr>
          <a:xfrm>
            <a:off x="8024813" y="1797050"/>
            <a:ext cx="3328987" cy="37004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20" name="Rak koppling 19">
            <a:extLst>
              <a:ext uri="{FF2B5EF4-FFF2-40B4-BE49-F238E27FC236}">
                <a16:creationId xmlns:a16="http://schemas.microsoft.com/office/drawing/2014/main" id="{91048747-BF29-4186-B933-CEA2244CB60B}"/>
              </a:ext>
            </a:extLst>
          </p:cNvPr>
          <p:cNvCxnSpPr/>
          <p:nvPr/>
        </p:nvCxnSpPr>
        <p:spPr>
          <a:xfrm flipH="1">
            <a:off x="838200" y="2403475"/>
            <a:ext cx="33289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D5C4B642-03B7-43AD-A16F-EF63A24CF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747" y="543215"/>
            <a:ext cx="10076507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F63EE7-B341-424A-97EF-5C6A653FA8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988" y="2626242"/>
            <a:ext cx="2720975" cy="2583933"/>
          </a:xfrm>
          <a:noFill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0" name="Platshållare för text 2">
            <a:extLst>
              <a:ext uri="{FF2B5EF4-FFF2-40B4-BE49-F238E27FC236}">
                <a16:creationId xmlns:a16="http://schemas.microsoft.com/office/drawing/2014/main" id="{90AC2012-CFAE-44ED-8248-241D061871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20500" y="2626242"/>
            <a:ext cx="2720975" cy="2583933"/>
          </a:xfrm>
          <a:noFill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1" name="Platshållare för text 2">
            <a:extLst>
              <a:ext uri="{FF2B5EF4-FFF2-40B4-BE49-F238E27FC236}">
                <a16:creationId xmlns:a16="http://schemas.microsoft.com/office/drawing/2014/main" id="{43215C15-1D2E-4AA4-901F-81A970E64B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29202" y="2626241"/>
            <a:ext cx="2720975" cy="2583933"/>
          </a:xfrm>
          <a:noFill/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0E2E3C2A-58CB-4705-8BAB-096516388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506" y="1911795"/>
            <a:ext cx="3108671" cy="393852"/>
          </a:xfrm>
          <a:noFill/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00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55C8A716-F8F0-4348-A926-41D70BBBFB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1664" y="1913274"/>
            <a:ext cx="3108671" cy="393852"/>
          </a:xfrm>
          <a:noFill/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00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5EF829C1-4B16-4B96-9F32-31C89BA85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353" y="1919169"/>
            <a:ext cx="3108671" cy="393852"/>
          </a:xfrm>
          <a:noFill/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00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11603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0917B4D-0959-4D33-8FC2-37F22C8EF8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33A48D2-F872-4756-8B5A-3939D67546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96" y="-415091"/>
            <a:ext cx="13847928" cy="7789459"/>
          </a:xfrm>
          <a:prstGeom prst="rect">
            <a:avLst/>
          </a:prstGeom>
        </p:spPr>
      </p:pic>
      <p:pic>
        <p:nvPicPr>
          <p:cNvPr id="9" name="Bildobjekt 8">
            <a:hlinkClick r:id="rId4"/>
            <a:extLst>
              <a:ext uri="{FF2B5EF4-FFF2-40B4-BE49-F238E27FC236}">
                <a16:creationId xmlns:a16="http://schemas.microsoft.com/office/drawing/2014/main" id="{47B40DD7-5673-4283-B2B0-F95BF955F5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439" y="6065579"/>
            <a:ext cx="1739121" cy="30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C8B26617-068A-4D0A-B57E-E0E7D21C8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1774" y="2682285"/>
            <a:ext cx="7188451" cy="57753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3200" b="1" spc="0">
                <a:solidFill>
                  <a:schemeClr val="bg1"/>
                </a:solidFill>
                <a:latin typeface="+mj-lt"/>
              </a:defRPr>
            </a:lvl1pPr>
            <a:lvl2pPr marL="468000" indent="0">
              <a:buFontTx/>
              <a:buNone/>
              <a:defRPr/>
            </a:lvl2pPr>
            <a:lvl3pPr marL="900000" indent="0">
              <a:buFontTx/>
              <a:buNone/>
              <a:defRPr/>
            </a:lvl3pPr>
            <a:lvl4pPr marL="1260000" indent="0">
              <a:buFontTx/>
              <a:buNone/>
              <a:defRPr/>
            </a:lvl4pPr>
            <a:lvl5pPr marL="18000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F84C4A69-F6C3-4B20-B110-7BE9BBE2B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1774" y="3697722"/>
            <a:ext cx="7188451" cy="421098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0" spc="300">
                <a:solidFill>
                  <a:schemeClr val="bg1"/>
                </a:solidFill>
                <a:latin typeface="+mn-lt"/>
              </a:defRPr>
            </a:lvl1pPr>
            <a:lvl2pPr marL="468000" indent="0">
              <a:buFontTx/>
              <a:buNone/>
              <a:defRPr/>
            </a:lvl2pPr>
            <a:lvl3pPr marL="900000" indent="0">
              <a:buFontTx/>
              <a:buNone/>
              <a:defRPr/>
            </a:lvl3pPr>
            <a:lvl4pPr marL="1260000" indent="0">
              <a:buFontTx/>
              <a:buNone/>
              <a:defRPr/>
            </a:lvl4pPr>
            <a:lvl5pPr marL="18000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58D88F4E-72CE-400E-BB2B-CE7FB4E4F38C}"/>
              </a:ext>
            </a:extLst>
          </p:cNvPr>
          <p:cNvCxnSpPr>
            <a:cxnSpLocks/>
          </p:cNvCxnSpPr>
          <p:nvPr userDrawn="1"/>
        </p:nvCxnSpPr>
        <p:spPr>
          <a:xfrm flipH="1">
            <a:off x="4972668" y="3493179"/>
            <a:ext cx="22098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973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message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2C60CB70-3711-4B12-B0DB-1CF41BCEB1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A87E3FF0-6FC9-4E98-9AB8-753C6C4F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FBF5F77F-54CE-47B7-884E-947BAA0BC10F}"/>
              </a:ext>
            </a:extLst>
          </p:cNvPr>
          <p:cNvCxnSpPr>
            <a:cxnSpLocks/>
          </p:cNvCxnSpPr>
          <p:nvPr/>
        </p:nvCxnSpPr>
        <p:spPr>
          <a:xfrm flipH="1">
            <a:off x="3638550" y="378142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D4D5DF1-6DA6-4FAA-9B9B-857CC1A5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563" y="2657390"/>
            <a:ext cx="9258874" cy="771595"/>
          </a:xfrm>
        </p:spPr>
        <p:txBody>
          <a:bodyPr anchor="t"/>
          <a:lstStyle>
            <a:lvl1pPr algn="ctr">
              <a:defRPr sz="36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57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message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3A0A9DA-BB64-4C51-8B95-A7049C730D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4520E60B-3386-4A19-8A0B-B7339904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1C0A6C9-B3AD-473D-B152-A68E5043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563" y="2657390"/>
            <a:ext cx="9258874" cy="771595"/>
          </a:xfrm>
        </p:spPr>
        <p:txBody>
          <a:bodyPr anchor="t"/>
          <a:lstStyle>
            <a:lvl1pPr algn="ctr">
              <a:defRPr sz="36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CFA36056-DBA6-4AD1-AB15-17DDA517C3D1}"/>
              </a:ext>
            </a:extLst>
          </p:cNvPr>
          <p:cNvCxnSpPr>
            <a:cxnSpLocks/>
          </p:cNvCxnSpPr>
          <p:nvPr userDrawn="1"/>
        </p:nvCxnSpPr>
        <p:spPr>
          <a:xfrm flipH="1">
            <a:off x="3638550" y="378142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738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Exona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1DBD52C-0ADF-4DB7-8F03-1E40435925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9DF086DC-78D7-447C-AF8F-5A32FBF0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888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Exonau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1DBD52C-0ADF-4DB7-8F03-1E40435925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481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Exonaut Blue Map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0917B4D-0959-4D33-8FC2-37F22C8EF8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33A48D2-F872-4756-8B5A-3939D67546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96" y="-415091"/>
            <a:ext cx="13847928" cy="7789459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A374FEB1-46B2-45B0-A73A-5A9DF1863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597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4C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BB3ED1B-8236-4FCE-AD92-248A8807FE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EF0FA2CE-0DBF-472F-A59B-A4E8DCC5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223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4C Blue Map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0917B4D-0959-4D33-8FC2-37F22C8EF8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DDB0B6CC-FA66-49D1-A8E6-55357DFA1E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96" y="-415091"/>
            <a:ext cx="13847928" cy="7789459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BA596E0-C59E-4AEF-B830-B27338C379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815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B998617B-F479-4A10-B967-9F43FB6D0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8925" y="6332628"/>
            <a:ext cx="1368425" cy="23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027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82E2B12-BE01-4177-A0E1-0424BD4596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E5099220-E20F-4851-B6D9-9C0BD0044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96" y="-415091"/>
            <a:ext cx="13847928" cy="7789459"/>
          </a:xfrm>
          <a:prstGeom prst="rect">
            <a:avLst/>
          </a:prstGeom>
        </p:spPr>
      </p:pic>
      <p:pic>
        <p:nvPicPr>
          <p:cNvPr id="4" name="Bildobjekt 4">
            <a:extLst>
              <a:ext uri="{FF2B5EF4-FFF2-40B4-BE49-F238E27FC236}">
                <a16:creationId xmlns:a16="http://schemas.microsoft.com/office/drawing/2014/main" id="{0E2DB03D-3DA6-4D0A-83FF-07190C8F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65" y="2384425"/>
            <a:ext cx="334927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727046BD-7A73-494A-9642-D92D08345879}"/>
              </a:ext>
            </a:extLst>
          </p:cNvPr>
          <p:cNvCxnSpPr>
            <a:cxnSpLocks/>
          </p:cNvCxnSpPr>
          <p:nvPr userDrawn="1"/>
        </p:nvCxnSpPr>
        <p:spPr>
          <a:xfrm flipH="1">
            <a:off x="5041858" y="3744543"/>
            <a:ext cx="2108283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D9D6E537-4EE7-41B8-BCC6-E3B8E0DEFE06}"/>
              </a:ext>
            </a:extLst>
          </p:cNvPr>
          <p:cNvSpPr txBox="1"/>
          <p:nvPr userDrawn="1"/>
        </p:nvSpPr>
        <p:spPr>
          <a:xfrm>
            <a:off x="3791258" y="4023020"/>
            <a:ext cx="4609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spc="300">
                <a:solidFill>
                  <a:schemeClr val="bg2"/>
                </a:solidFill>
              </a:rPr>
              <a:t>TO SEE OR BECOME AWARE OF SOMETHING THAT HAS NOT YET HAPPENED</a:t>
            </a:r>
            <a:endParaRPr lang="en-GB" sz="1200" spc="300">
              <a:solidFill>
                <a:schemeClr val="bg2"/>
              </a:solidFill>
            </a:endParaRP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8E91B4E-00CC-410C-914E-AB453E5E1900}"/>
              </a:ext>
            </a:extLst>
          </p:cNvPr>
          <p:cNvGrpSpPr/>
          <p:nvPr userDrawn="1"/>
        </p:nvGrpSpPr>
        <p:grpSpPr>
          <a:xfrm>
            <a:off x="3184415" y="6238877"/>
            <a:ext cx="5823170" cy="353689"/>
            <a:chOff x="2550900" y="6082774"/>
            <a:chExt cx="5823170" cy="353689"/>
          </a:xfrm>
        </p:grpSpPr>
        <p:grpSp>
          <p:nvGrpSpPr>
            <p:cNvPr id="20" name="Grupp 19">
              <a:extLst>
                <a:ext uri="{FF2B5EF4-FFF2-40B4-BE49-F238E27FC236}">
                  <a16:creationId xmlns:a16="http://schemas.microsoft.com/office/drawing/2014/main" id="{60C7AB29-D3F7-4337-B196-A206CAC1053C}"/>
                </a:ext>
              </a:extLst>
            </p:cNvPr>
            <p:cNvGrpSpPr/>
            <p:nvPr userDrawn="1"/>
          </p:nvGrpSpPr>
          <p:grpSpPr>
            <a:xfrm>
              <a:off x="4124055" y="6082774"/>
              <a:ext cx="4250015" cy="353689"/>
              <a:chOff x="4000094" y="6234923"/>
              <a:chExt cx="4250015" cy="353689"/>
            </a:xfrm>
          </p:grpSpPr>
          <p:grpSp>
            <p:nvGrpSpPr>
              <p:cNvPr id="21" name="Grupp 6">
                <a:extLst>
                  <a:ext uri="{FF2B5EF4-FFF2-40B4-BE49-F238E27FC236}">
                    <a16:creationId xmlns:a16="http://schemas.microsoft.com/office/drawing/2014/main" id="{AA5A49C2-97BB-4F03-BFEF-BB8C184C5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0094" y="6234923"/>
                <a:ext cx="1219610" cy="336550"/>
                <a:chOff x="7792402" y="4237290"/>
                <a:chExt cx="1219722" cy="337551"/>
              </a:xfrm>
            </p:grpSpPr>
            <p:sp>
              <p:nvSpPr>
                <p:cNvPr id="31" name="textruta 13">
                  <a:extLst>
                    <a:ext uri="{FF2B5EF4-FFF2-40B4-BE49-F238E27FC236}">
                      <a16:creationId xmlns:a16="http://schemas.microsoft.com/office/drawing/2014/main" id="{A3913B5B-9529-4E2B-A2CC-0E22E2EC03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087123" y="4268489"/>
                  <a:ext cx="92500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 sz="1100" u="none">
                      <a:solidFill>
                        <a:schemeClr val="bg1"/>
                      </a:solidFill>
                      <a:hlinkClick r:id="rId5"/>
                    </a:rPr>
                    <a:t>LinkedIn</a:t>
                  </a:r>
                  <a:endParaRPr lang="en-GB" altLang="en-US" sz="1100" u="none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2" name="Bildobjekt 14">
                  <a:hlinkClick r:id="rId5"/>
                  <a:extLst>
                    <a:ext uri="{FF2B5EF4-FFF2-40B4-BE49-F238E27FC236}">
                      <a16:creationId xmlns:a16="http://schemas.microsoft.com/office/drawing/2014/main" id="{D18F008E-12F9-4D61-B5F1-4948ECDDA0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92402" y="4237290"/>
                  <a:ext cx="334209" cy="337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2" name="Grupp 21">
                <a:extLst>
                  <a:ext uri="{FF2B5EF4-FFF2-40B4-BE49-F238E27FC236}">
                    <a16:creationId xmlns:a16="http://schemas.microsoft.com/office/drawing/2014/main" id="{FF1782CD-C1E1-4862-B8BF-B5AE340E5B6F}"/>
                  </a:ext>
                </a:extLst>
              </p:cNvPr>
              <p:cNvGrpSpPr/>
              <p:nvPr userDrawn="1"/>
            </p:nvGrpSpPr>
            <p:grpSpPr>
              <a:xfrm>
                <a:off x="5186591" y="6246955"/>
                <a:ext cx="1143453" cy="297506"/>
                <a:chOff x="5181089" y="6254435"/>
                <a:chExt cx="1143453" cy="297506"/>
              </a:xfrm>
            </p:grpSpPr>
            <p:sp>
              <p:nvSpPr>
                <p:cNvPr id="29" name="textruta 13">
                  <a:hlinkClick r:id="rId7"/>
                  <a:extLst>
                    <a:ext uri="{FF2B5EF4-FFF2-40B4-BE49-F238E27FC236}">
                      <a16:creationId xmlns:a16="http://schemas.microsoft.com/office/drawing/2014/main" id="{193D1939-7470-44D3-B2D4-681DA6B90E65}"/>
                    </a:ext>
                  </a:extLst>
                </p:cNvPr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399626" y="6273509"/>
                  <a:ext cx="924916" cy="260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 sz="1100">
                      <a:solidFill>
                        <a:schemeClr val="bg1"/>
                      </a:solidFill>
                      <a:hlinkClick r:id="rId7"/>
                    </a:rPr>
                    <a:t>Facebook</a:t>
                  </a:r>
                  <a:endParaRPr lang="en-GB" altLang="en-US" sz="110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0" name="Bildobjekt 14">
                  <a:hlinkClick r:id="rId7"/>
                  <a:extLst>
                    <a:ext uri="{FF2B5EF4-FFF2-40B4-BE49-F238E27FC236}">
                      <a16:creationId xmlns:a16="http://schemas.microsoft.com/office/drawing/2014/main" id="{B6D9FFFC-B243-4600-AF33-A7AE8DE8ED8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181089" y="6254435"/>
                  <a:ext cx="297506" cy="297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3" name="Grupp 22">
                <a:extLst>
                  <a:ext uri="{FF2B5EF4-FFF2-40B4-BE49-F238E27FC236}">
                    <a16:creationId xmlns:a16="http://schemas.microsoft.com/office/drawing/2014/main" id="{13C08D0A-B325-4C07-9E4F-F48B3B94FA87}"/>
                  </a:ext>
                </a:extLst>
              </p:cNvPr>
              <p:cNvGrpSpPr/>
              <p:nvPr userDrawn="1"/>
            </p:nvGrpSpPr>
            <p:grpSpPr>
              <a:xfrm>
                <a:off x="6260260" y="6255173"/>
                <a:ext cx="1143453" cy="297506"/>
                <a:chOff x="6178540" y="6272771"/>
                <a:chExt cx="1143453" cy="297506"/>
              </a:xfrm>
            </p:grpSpPr>
            <p:sp>
              <p:nvSpPr>
                <p:cNvPr id="27" name="textruta 13">
                  <a:extLst>
                    <a:ext uri="{FF2B5EF4-FFF2-40B4-BE49-F238E27FC236}">
                      <a16:creationId xmlns:a16="http://schemas.microsoft.com/office/drawing/2014/main" id="{D400569F-B028-4D26-8737-6779B48FDAD0}"/>
                    </a:ext>
                  </a:extLst>
                </p:cNvPr>
                <p:cNvSpPr txBox="1">
                  <a:spLocks noChangeArrowheads="1"/>
                </p:cNvSpPr>
                <p:nvPr userDrawn="1"/>
              </p:nvSpPr>
              <p:spPr bwMode="auto">
                <a:xfrm>
                  <a:off x="6397077" y="6283627"/>
                  <a:ext cx="924916" cy="260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 sz="1100">
                      <a:solidFill>
                        <a:schemeClr val="bg1"/>
                      </a:solidFill>
                      <a:hlinkClick r:id="rId9"/>
                    </a:rPr>
                    <a:t>Twitter</a:t>
                  </a:r>
                  <a:endParaRPr lang="en-GB" altLang="en-US" sz="110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8" name="Bildobjekt 14">
                  <a:hlinkClick r:id="rId9"/>
                  <a:extLst>
                    <a:ext uri="{FF2B5EF4-FFF2-40B4-BE49-F238E27FC236}">
                      <a16:creationId xmlns:a16="http://schemas.microsoft.com/office/drawing/2014/main" id="{A9E3F37F-98B2-4633-9A45-4B88ED7F2AD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178540" y="6272771"/>
                  <a:ext cx="297506" cy="297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Grupp 23">
                <a:extLst>
                  <a:ext uri="{FF2B5EF4-FFF2-40B4-BE49-F238E27FC236}">
                    <a16:creationId xmlns:a16="http://schemas.microsoft.com/office/drawing/2014/main" id="{E6E60D6C-3D7F-4FB4-9340-F89C706B8A9C}"/>
                  </a:ext>
                </a:extLst>
              </p:cNvPr>
              <p:cNvGrpSpPr/>
              <p:nvPr userDrawn="1"/>
            </p:nvGrpSpPr>
            <p:grpSpPr>
              <a:xfrm>
                <a:off x="7254960" y="6254435"/>
                <a:ext cx="995149" cy="334177"/>
                <a:chOff x="7024487" y="6254435"/>
                <a:chExt cx="995149" cy="334177"/>
              </a:xfrm>
            </p:grpSpPr>
            <p:sp>
              <p:nvSpPr>
                <p:cNvPr id="25" name="textruta 13">
                  <a:extLst>
                    <a:ext uri="{FF2B5EF4-FFF2-40B4-BE49-F238E27FC236}">
                      <a16:creationId xmlns:a16="http://schemas.microsoft.com/office/drawing/2014/main" id="{00F26FB5-D14D-4415-918A-BBC8E682D6DB}"/>
                    </a:ext>
                  </a:extLst>
                </p:cNvPr>
                <p:cNvSpPr txBox="1">
                  <a:spLocks noChangeArrowheads="1"/>
                </p:cNvSpPr>
                <p:nvPr userDrawn="1"/>
              </p:nvSpPr>
              <p:spPr bwMode="auto">
                <a:xfrm>
                  <a:off x="7321993" y="6266029"/>
                  <a:ext cx="697643" cy="260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 sz="1100">
                      <a:solidFill>
                        <a:schemeClr val="bg1"/>
                      </a:solidFill>
                      <a:hlinkClick r:id="rId11"/>
                    </a:rPr>
                    <a:t>YouTube</a:t>
                  </a:r>
                  <a:endParaRPr lang="en-GB" altLang="en-US" sz="110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6" name="Bildobjekt 14">
                  <a:hlinkClick r:id="rId11"/>
                  <a:extLst>
                    <a:ext uri="{FF2B5EF4-FFF2-40B4-BE49-F238E27FC236}">
                      <a16:creationId xmlns:a16="http://schemas.microsoft.com/office/drawing/2014/main" id="{47DE48CF-028C-4253-88E9-BE0D4187B57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024487" y="6254435"/>
                  <a:ext cx="334177" cy="334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3" name="textruta 13">
              <a:hlinkClick r:id="rId13"/>
              <a:extLst>
                <a:ext uri="{FF2B5EF4-FFF2-40B4-BE49-F238E27FC236}">
                  <a16:creationId xmlns:a16="http://schemas.microsoft.com/office/drawing/2014/main" id="{0A849535-A141-440B-9F0C-5E686ADB4539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2820205" y="6113880"/>
              <a:ext cx="115509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eaLnBrk="1" hangingPunct="1"/>
              <a:r>
                <a:rPr lang="en-GB" altLang="en-US" sz="1100" u="sng">
                  <a:solidFill>
                    <a:schemeClr val="bg1"/>
                  </a:solidFill>
                  <a:hlinkClick r:id="rId13"/>
                </a:rPr>
                <a:t>4cstrategies</a:t>
              </a:r>
              <a:r>
                <a:rPr lang="en-GB" altLang="en-US" sz="1100" u="sng">
                  <a:solidFill>
                    <a:schemeClr val="bg1"/>
                  </a:solidFill>
                </a:rPr>
                <a:t>.com</a:t>
              </a:r>
            </a:p>
          </p:txBody>
        </p:sp>
        <p:pic>
          <p:nvPicPr>
            <p:cNvPr id="34" name="Bildobjekt 14">
              <a:hlinkClick r:id="rId13"/>
              <a:extLst>
                <a:ext uri="{FF2B5EF4-FFF2-40B4-BE49-F238E27FC236}">
                  <a16:creationId xmlns:a16="http://schemas.microsoft.com/office/drawing/2014/main" id="{AEC723A6-8083-4401-9F51-E38B758C6D0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0900" y="6110501"/>
              <a:ext cx="298442" cy="298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6629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82E2B12-BE01-4177-A0E1-0424BD4596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Bildobjekt 34">
            <a:extLst>
              <a:ext uri="{FF2B5EF4-FFF2-40B4-BE49-F238E27FC236}">
                <a16:creationId xmlns:a16="http://schemas.microsoft.com/office/drawing/2014/main" id="{0B314702-0D85-442F-9B22-39A7D5BB86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96" y="-415091"/>
            <a:ext cx="13847928" cy="7789459"/>
          </a:xfrm>
          <a:prstGeom prst="rect">
            <a:avLst/>
          </a:prstGeom>
        </p:spPr>
      </p:pic>
      <p:pic>
        <p:nvPicPr>
          <p:cNvPr id="4" name="Bildobjekt 4">
            <a:extLst>
              <a:ext uri="{FF2B5EF4-FFF2-40B4-BE49-F238E27FC236}">
                <a16:creationId xmlns:a16="http://schemas.microsoft.com/office/drawing/2014/main" id="{0E2DB03D-3DA6-4D0A-83FF-07190C8F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65" y="2384425"/>
            <a:ext cx="334927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727046BD-7A73-494A-9642-D92D08345879}"/>
              </a:ext>
            </a:extLst>
          </p:cNvPr>
          <p:cNvCxnSpPr>
            <a:cxnSpLocks/>
          </p:cNvCxnSpPr>
          <p:nvPr userDrawn="1"/>
        </p:nvCxnSpPr>
        <p:spPr>
          <a:xfrm flipH="1">
            <a:off x="5041858" y="3744543"/>
            <a:ext cx="2108283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D9D6E537-4EE7-41B8-BCC6-E3B8E0DEFE06}"/>
              </a:ext>
            </a:extLst>
          </p:cNvPr>
          <p:cNvSpPr txBox="1"/>
          <p:nvPr userDrawn="1"/>
        </p:nvSpPr>
        <p:spPr>
          <a:xfrm>
            <a:off x="3791258" y="4023020"/>
            <a:ext cx="4609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spc="300">
                <a:solidFill>
                  <a:schemeClr val="bg2"/>
                </a:solidFill>
              </a:rPr>
              <a:t>TO SEE OR BECOME AWARE OF SOMETHING THAT HAS NOT YET HAPPENED</a:t>
            </a:r>
            <a:endParaRPr lang="en-GB" sz="1200" spc="300">
              <a:solidFill>
                <a:schemeClr val="bg2"/>
              </a:solidFill>
            </a:endParaRP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8E91B4E-00CC-410C-914E-AB453E5E1900}"/>
              </a:ext>
            </a:extLst>
          </p:cNvPr>
          <p:cNvGrpSpPr/>
          <p:nvPr userDrawn="1"/>
        </p:nvGrpSpPr>
        <p:grpSpPr>
          <a:xfrm>
            <a:off x="3184415" y="6238877"/>
            <a:ext cx="5823170" cy="353689"/>
            <a:chOff x="2550900" y="6082774"/>
            <a:chExt cx="5823170" cy="353689"/>
          </a:xfrm>
        </p:grpSpPr>
        <p:grpSp>
          <p:nvGrpSpPr>
            <p:cNvPr id="20" name="Grupp 19">
              <a:extLst>
                <a:ext uri="{FF2B5EF4-FFF2-40B4-BE49-F238E27FC236}">
                  <a16:creationId xmlns:a16="http://schemas.microsoft.com/office/drawing/2014/main" id="{60C7AB29-D3F7-4337-B196-A206CAC1053C}"/>
                </a:ext>
              </a:extLst>
            </p:cNvPr>
            <p:cNvGrpSpPr/>
            <p:nvPr userDrawn="1"/>
          </p:nvGrpSpPr>
          <p:grpSpPr>
            <a:xfrm>
              <a:off x="4124055" y="6082774"/>
              <a:ext cx="4250015" cy="353689"/>
              <a:chOff x="4000094" y="6234923"/>
              <a:chExt cx="4250015" cy="353689"/>
            </a:xfrm>
          </p:grpSpPr>
          <p:grpSp>
            <p:nvGrpSpPr>
              <p:cNvPr id="21" name="Grupp 6">
                <a:extLst>
                  <a:ext uri="{FF2B5EF4-FFF2-40B4-BE49-F238E27FC236}">
                    <a16:creationId xmlns:a16="http://schemas.microsoft.com/office/drawing/2014/main" id="{AA5A49C2-97BB-4F03-BFEF-BB8C184C5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0094" y="6234923"/>
                <a:ext cx="1219610" cy="336550"/>
                <a:chOff x="7792402" y="4237290"/>
                <a:chExt cx="1219722" cy="337551"/>
              </a:xfrm>
            </p:grpSpPr>
            <p:sp>
              <p:nvSpPr>
                <p:cNvPr id="31" name="textruta 13">
                  <a:extLst>
                    <a:ext uri="{FF2B5EF4-FFF2-40B4-BE49-F238E27FC236}">
                      <a16:creationId xmlns:a16="http://schemas.microsoft.com/office/drawing/2014/main" id="{A3913B5B-9529-4E2B-A2CC-0E22E2EC03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087123" y="4268489"/>
                  <a:ext cx="92500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 sz="1100" u="none">
                      <a:solidFill>
                        <a:schemeClr val="bg1"/>
                      </a:solidFill>
                      <a:hlinkClick r:id="rId5"/>
                    </a:rPr>
                    <a:t>LinkedIn</a:t>
                  </a:r>
                  <a:endParaRPr lang="en-GB" altLang="en-US" sz="1100" u="none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2" name="Bildobjekt 14">
                  <a:hlinkClick r:id="rId5"/>
                  <a:extLst>
                    <a:ext uri="{FF2B5EF4-FFF2-40B4-BE49-F238E27FC236}">
                      <a16:creationId xmlns:a16="http://schemas.microsoft.com/office/drawing/2014/main" id="{D18F008E-12F9-4D61-B5F1-4948ECDDA0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92402" y="4237290"/>
                  <a:ext cx="334209" cy="337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2" name="Grupp 21">
                <a:extLst>
                  <a:ext uri="{FF2B5EF4-FFF2-40B4-BE49-F238E27FC236}">
                    <a16:creationId xmlns:a16="http://schemas.microsoft.com/office/drawing/2014/main" id="{FF1782CD-C1E1-4862-B8BF-B5AE340E5B6F}"/>
                  </a:ext>
                </a:extLst>
              </p:cNvPr>
              <p:cNvGrpSpPr/>
              <p:nvPr userDrawn="1"/>
            </p:nvGrpSpPr>
            <p:grpSpPr>
              <a:xfrm>
                <a:off x="5186591" y="6246955"/>
                <a:ext cx="1143453" cy="297506"/>
                <a:chOff x="5181089" y="6254435"/>
                <a:chExt cx="1143453" cy="297506"/>
              </a:xfrm>
            </p:grpSpPr>
            <p:sp>
              <p:nvSpPr>
                <p:cNvPr id="29" name="textruta 13">
                  <a:hlinkClick r:id="rId7"/>
                  <a:extLst>
                    <a:ext uri="{FF2B5EF4-FFF2-40B4-BE49-F238E27FC236}">
                      <a16:creationId xmlns:a16="http://schemas.microsoft.com/office/drawing/2014/main" id="{193D1939-7470-44D3-B2D4-681DA6B90E65}"/>
                    </a:ext>
                  </a:extLst>
                </p:cNvPr>
                <p:cNvSpPr txBox="1">
                  <a:spLocks noChangeArrowheads="1"/>
                </p:cNvSpPr>
                <p:nvPr userDrawn="1"/>
              </p:nvSpPr>
              <p:spPr bwMode="auto">
                <a:xfrm>
                  <a:off x="5399626" y="6273509"/>
                  <a:ext cx="924916" cy="260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 sz="1100">
                      <a:solidFill>
                        <a:schemeClr val="bg1"/>
                      </a:solidFill>
                      <a:hlinkClick r:id="rId7"/>
                    </a:rPr>
                    <a:t>Facebook</a:t>
                  </a:r>
                  <a:endParaRPr lang="en-GB" altLang="en-US" sz="110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0" name="Bildobjekt 14">
                  <a:hlinkClick r:id="rId7"/>
                  <a:extLst>
                    <a:ext uri="{FF2B5EF4-FFF2-40B4-BE49-F238E27FC236}">
                      <a16:creationId xmlns:a16="http://schemas.microsoft.com/office/drawing/2014/main" id="{B6D9FFFC-B243-4600-AF33-A7AE8DE8ED8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181089" y="6254435"/>
                  <a:ext cx="297506" cy="297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3" name="Grupp 22">
                <a:extLst>
                  <a:ext uri="{FF2B5EF4-FFF2-40B4-BE49-F238E27FC236}">
                    <a16:creationId xmlns:a16="http://schemas.microsoft.com/office/drawing/2014/main" id="{13C08D0A-B325-4C07-9E4F-F48B3B94FA87}"/>
                  </a:ext>
                </a:extLst>
              </p:cNvPr>
              <p:cNvGrpSpPr/>
              <p:nvPr userDrawn="1"/>
            </p:nvGrpSpPr>
            <p:grpSpPr>
              <a:xfrm>
                <a:off x="6260260" y="6255173"/>
                <a:ext cx="1143453" cy="297506"/>
                <a:chOff x="6178540" y="6272771"/>
                <a:chExt cx="1143453" cy="297506"/>
              </a:xfrm>
            </p:grpSpPr>
            <p:sp>
              <p:nvSpPr>
                <p:cNvPr id="27" name="textruta 13">
                  <a:extLst>
                    <a:ext uri="{FF2B5EF4-FFF2-40B4-BE49-F238E27FC236}">
                      <a16:creationId xmlns:a16="http://schemas.microsoft.com/office/drawing/2014/main" id="{D400569F-B028-4D26-8737-6779B48FDAD0}"/>
                    </a:ext>
                  </a:extLst>
                </p:cNvPr>
                <p:cNvSpPr txBox="1">
                  <a:spLocks noChangeArrowheads="1"/>
                </p:cNvSpPr>
                <p:nvPr userDrawn="1"/>
              </p:nvSpPr>
              <p:spPr bwMode="auto">
                <a:xfrm>
                  <a:off x="6397077" y="6283627"/>
                  <a:ext cx="924916" cy="260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 sz="1100">
                      <a:solidFill>
                        <a:schemeClr val="bg1"/>
                      </a:solidFill>
                      <a:hlinkClick r:id="rId9"/>
                    </a:rPr>
                    <a:t>Twitter</a:t>
                  </a:r>
                  <a:endParaRPr lang="en-GB" altLang="en-US" sz="110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8" name="Bildobjekt 14">
                  <a:hlinkClick r:id="rId9"/>
                  <a:extLst>
                    <a:ext uri="{FF2B5EF4-FFF2-40B4-BE49-F238E27FC236}">
                      <a16:creationId xmlns:a16="http://schemas.microsoft.com/office/drawing/2014/main" id="{A9E3F37F-98B2-4633-9A45-4B88ED7F2AD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178540" y="6272771"/>
                  <a:ext cx="297506" cy="297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" name="Grupp 23">
                <a:extLst>
                  <a:ext uri="{FF2B5EF4-FFF2-40B4-BE49-F238E27FC236}">
                    <a16:creationId xmlns:a16="http://schemas.microsoft.com/office/drawing/2014/main" id="{E6E60D6C-3D7F-4FB4-9340-F89C706B8A9C}"/>
                  </a:ext>
                </a:extLst>
              </p:cNvPr>
              <p:cNvGrpSpPr/>
              <p:nvPr userDrawn="1"/>
            </p:nvGrpSpPr>
            <p:grpSpPr>
              <a:xfrm>
                <a:off x="7254960" y="6254435"/>
                <a:ext cx="995149" cy="334177"/>
                <a:chOff x="7024487" y="6254435"/>
                <a:chExt cx="995149" cy="334177"/>
              </a:xfrm>
            </p:grpSpPr>
            <p:sp>
              <p:nvSpPr>
                <p:cNvPr id="25" name="textruta 13">
                  <a:extLst>
                    <a:ext uri="{FF2B5EF4-FFF2-40B4-BE49-F238E27FC236}">
                      <a16:creationId xmlns:a16="http://schemas.microsoft.com/office/drawing/2014/main" id="{00F26FB5-D14D-4415-918A-BBC8E682D6DB}"/>
                    </a:ext>
                  </a:extLst>
                </p:cNvPr>
                <p:cNvSpPr txBox="1">
                  <a:spLocks noChangeArrowheads="1"/>
                </p:cNvSpPr>
                <p:nvPr userDrawn="1"/>
              </p:nvSpPr>
              <p:spPr bwMode="auto">
                <a:xfrm>
                  <a:off x="7321993" y="6266029"/>
                  <a:ext cx="697643" cy="2608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 Light" panose="020F030202020403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 sz="1100">
                      <a:solidFill>
                        <a:schemeClr val="bg1"/>
                      </a:solidFill>
                      <a:hlinkClick r:id="rId11"/>
                    </a:rPr>
                    <a:t>YouTube</a:t>
                  </a:r>
                  <a:endParaRPr lang="en-GB" altLang="en-US" sz="110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26" name="Bildobjekt 14">
                  <a:hlinkClick r:id="rId11"/>
                  <a:extLst>
                    <a:ext uri="{FF2B5EF4-FFF2-40B4-BE49-F238E27FC236}">
                      <a16:creationId xmlns:a16="http://schemas.microsoft.com/office/drawing/2014/main" id="{47DE48CF-028C-4253-88E9-BE0D4187B57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024487" y="6254435"/>
                  <a:ext cx="334177" cy="334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3" name="textruta 13">
              <a:hlinkClick r:id="rId13"/>
              <a:extLst>
                <a:ext uri="{FF2B5EF4-FFF2-40B4-BE49-F238E27FC236}">
                  <a16:creationId xmlns:a16="http://schemas.microsoft.com/office/drawing/2014/main" id="{0A849535-A141-440B-9F0C-5E686ADB4539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2820205" y="6113880"/>
              <a:ext cx="115509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eaLnBrk="1" hangingPunct="1"/>
              <a:r>
                <a:rPr lang="en-GB" altLang="en-US" sz="1100" u="sng">
                  <a:solidFill>
                    <a:schemeClr val="bg1"/>
                  </a:solidFill>
                  <a:hlinkClick r:id="rId13"/>
                </a:rPr>
                <a:t>4cstrategies</a:t>
              </a:r>
              <a:r>
                <a:rPr lang="en-GB" altLang="en-US" sz="1100" u="sng">
                  <a:solidFill>
                    <a:schemeClr val="bg1"/>
                  </a:solidFill>
                </a:rPr>
                <a:t>.com</a:t>
              </a:r>
            </a:p>
          </p:txBody>
        </p:sp>
        <p:pic>
          <p:nvPicPr>
            <p:cNvPr id="34" name="Bildobjekt 14">
              <a:hlinkClick r:id="rId13"/>
              <a:extLst>
                <a:ext uri="{FF2B5EF4-FFF2-40B4-BE49-F238E27FC236}">
                  <a16:creationId xmlns:a16="http://schemas.microsoft.com/office/drawing/2014/main" id="{AEC723A6-8083-4401-9F51-E38B758C6D0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0900" y="6110501"/>
              <a:ext cx="298442" cy="298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443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C1958375-419B-4D13-8756-BF8392549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32538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atshållare för bild 4">
            <a:extLst>
              <a:ext uri="{FF2B5EF4-FFF2-40B4-BE49-F238E27FC236}">
                <a16:creationId xmlns:a16="http://schemas.microsoft.com/office/drawing/2014/main" id="{8DA44706-E331-44B6-9F41-3BA0717223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008DF6-4D13-4E05-BB96-53136C2D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07" y="807571"/>
            <a:ext cx="4595293" cy="464095"/>
          </a:xfrm>
        </p:spPr>
        <p:txBody>
          <a:bodyPr lIns="0" anchor="t">
            <a:normAutofit/>
          </a:bodyPr>
          <a:lstStyle>
            <a:lvl1pPr>
              <a:defRPr sz="2400" b="1" cap="none" spc="3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7924B52F-8F6A-4500-AEC9-46D864380FAA}"/>
              </a:ext>
            </a:extLst>
          </p:cNvPr>
          <p:cNvCxnSpPr>
            <a:cxnSpLocks/>
          </p:cNvCxnSpPr>
          <p:nvPr userDrawn="1"/>
        </p:nvCxnSpPr>
        <p:spPr>
          <a:xfrm flipH="1">
            <a:off x="776806" y="1552575"/>
            <a:ext cx="2295627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D55B39-E9EF-478F-9567-16B1AD7B286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6806" y="1905385"/>
            <a:ext cx="4595294" cy="4316494"/>
          </a:xfrm>
        </p:spPr>
        <p:txBody>
          <a:bodyPr>
            <a:noAutofit/>
          </a:bodyPr>
          <a:lstStyle>
            <a:lvl1pPr marL="360000" indent="-360000">
              <a:lnSpc>
                <a:spcPct val="120000"/>
              </a:lnSpc>
              <a:spcBef>
                <a:spcPts val="600"/>
              </a:spcBef>
              <a:buSzPct val="95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1pPr>
            <a:lvl2pPr marL="720000" indent="-360000">
              <a:lnSpc>
                <a:spcPct val="12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12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545750" indent="-285750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1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315922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1 picture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337CC99-1338-47CE-B0C1-0E4FB7375C9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B4DDB-ED92-4926-B2D1-46C28DA8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32538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atshållare för bild 4">
            <a:extLst>
              <a:ext uri="{FF2B5EF4-FFF2-40B4-BE49-F238E27FC236}">
                <a16:creationId xmlns:a16="http://schemas.microsoft.com/office/drawing/2014/main" id="{8DA44706-E331-44B6-9F41-3BA0717223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E5AE1E-050E-4C99-86FA-DF4DFFE8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07" y="807571"/>
            <a:ext cx="4595293" cy="464095"/>
          </a:xfrm>
        </p:spPr>
        <p:txBody>
          <a:bodyPr lIns="0" anchor="t">
            <a:normAutofit/>
          </a:bodyPr>
          <a:lstStyle>
            <a:lvl1pPr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09FC5406-4D79-49FE-A567-9C9456E19389}"/>
              </a:ext>
            </a:extLst>
          </p:cNvPr>
          <p:cNvCxnSpPr>
            <a:cxnSpLocks/>
          </p:cNvCxnSpPr>
          <p:nvPr userDrawn="1"/>
        </p:nvCxnSpPr>
        <p:spPr>
          <a:xfrm flipH="1">
            <a:off x="776806" y="1552575"/>
            <a:ext cx="2295627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8076B73-3CE7-4A5A-B423-2FBC2307EFF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6806" y="1905385"/>
            <a:ext cx="4595294" cy="4316494"/>
          </a:xfrm>
        </p:spPr>
        <p:txBody>
          <a:bodyPr>
            <a:noAutofit/>
          </a:bodyPr>
          <a:lstStyle>
            <a:lvl1pPr marL="360000" indent="-360000">
              <a:lnSpc>
                <a:spcPct val="120000"/>
              </a:lnSpc>
              <a:spcBef>
                <a:spcPts val="600"/>
              </a:spcBef>
              <a:buSzPct val="95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720000" indent="-360000">
              <a:lnSpc>
                <a:spcPct val="12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2pPr>
            <a:lvl3pPr marL="12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+mn-lt"/>
              </a:defRPr>
            </a:lvl3pPr>
            <a:lvl4pPr marL="1545750" indent="-285750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4pPr>
            <a:lvl5pPr marL="21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75336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+ 1 picture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12B12AE-CE15-4874-8180-57992077762C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B8635-07CA-41A4-A2E1-8BAB3D09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32538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atshållare för bild 4">
            <a:extLst>
              <a:ext uri="{FF2B5EF4-FFF2-40B4-BE49-F238E27FC236}">
                <a16:creationId xmlns:a16="http://schemas.microsoft.com/office/drawing/2014/main" id="{8DA44706-E331-44B6-9F41-3BA0717223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D8D230-5049-4B24-9976-A4E488F4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07" y="807571"/>
            <a:ext cx="4595293" cy="464095"/>
          </a:xfrm>
        </p:spPr>
        <p:txBody>
          <a:bodyPr lIns="0" anchor="t">
            <a:normAutofit/>
          </a:bodyPr>
          <a:lstStyle>
            <a:lvl1pPr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7BB8D595-AD2F-42DC-894C-EAD2D5486273}"/>
              </a:ext>
            </a:extLst>
          </p:cNvPr>
          <p:cNvCxnSpPr>
            <a:cxnSpLocks/>
          </p:cNvCxnSpPr>
          <p:nvPr userDrawn="1"/>
        </p:nvCxnSpPr>
        <p:spPr>
          <a:xfrm flipH="1">
            <a:off x="776806" y="1552575"/>
            <a:ext cx="2295627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964A07-A1A4-4CF8-A8DB-A9D28026E1C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76806" y="1905385"/>
            <a:ext cx="4595294" cy="4316494"/>
          </a:xfrm>
        </p:spPr>
        <p:txBody>
          <a:bodyPr>
            <a:noAutofit/>
          </a:bodyPr>
          <a:lstStyle>
            <a:lvl1pPr marL="360000" indent="-360000">
              <a:lnSpc>
                <a:spcPct val="120000"/>
              </a:lnSpc>
              <a:spcBef>
                <a:spcPts val="600"/>
              </a:spcBef>
              <a:buSzPct val="95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720000" indent="-360000">
              <a:lnSpc>
                <a:spcPct val="12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2pPr>
            <a:lvl3pPr marL="12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+mn-lt"/>
              </a:defRPr>
            </a:lvl3pPr>
            <a:lvl4pPr marL="1545750" indent="-285750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4pPr>
            <a:lvl5pPr marL="21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65953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+ 1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9A03687-91C5-43A1-A282-BF712901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8925" y="6332628"/>
            <a:ext cx="1368425" cy="23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tshållare för bild 4">
            <a:extLst>
              <a:ext uri="{FF2B5EF4-FFF2-40B4-BE49-F238E27FC236}">
                <a16:creationId xmlns:a16="http://schemas.microsoft.com/office/drawing/2014/main" id="{CD18BB3B-736F-4DA6-B781-5205DA2B9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9A9D62-5904-4774-97B6-D4F48773C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857" y="807571"/>
            <a:ext cx="4595293" cy="464095"/>
          </a:xfrm>
        </p:spPr>
        <p:txBody>
          <a:bodyPr lIns="0" anchor="t">
            <a:normAutofit/>
          </a:bodyPr>
          <a:lstStyle>
            <a:lvl1pPr>
              <a:defRPr sz="2400" b="1" cap="none" spc="3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8935D04B-73E4-481A-B857-EE9F93D1DD89}"/>
              </a:ext>
            </a:extLst>
          </p:cNvPr>
          <p:cNvCxnSpPr>
            <a:cxnSpLocks/>
          </p:cNvCxnSpPr>
          <p:nvPr userDrawn="1"/>
        </p:nvCxnSpPr>
        <p:spPr>
          <a:xfrm flipH="1">
            <a:off x="6891856" y="1552575"/>
            <a:ext cx="2295627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A24D01-9135-4EE1-B758-777351AB59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91856" y="1905385"/>
            <a:ext cx="4595294" cy="4316494"/>
          </a:xfrm>
        </p:spPr>
        <p:txBody>
          <a:bodyPr>
            <a:noAutofit/>
          </a:bodyPr>
          <a:lstStyle>
            <a:lvl1pPr marL="360000" indent="-360000">
              <a:lnSpc>
                <a:spcPct val="120000"/>
              </a:lnSpc>
              <a:spcBef>
                <a:spcPts val="600"/>
              </a:spcBef>
              <a:buSzPct val="95000"/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1pPr>
            <a:lvl2pPr marL="720000" indent="-360000">
              <a:lnSpc>
                <a:spcPct val="12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2pPr>
            <a:lvl3pPr marL="12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545750" indent="-285750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1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3049240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+ 1 picture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6377939-F755-4E05-9D3A-7B1A404D859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62B39D4-46F4-4AC3-9092-E9AF49F29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tshållare för bild 4">
            <a:extLst>
              <a:ext uri="{FF2B5EF4-FFF2-40B4-BE49-F238E27FC236}">
                <a16:creationId xmlns:a16="http://schemas.microsoft.com/office/drawing/2014/main" id="{CD18BB3B-736F-4DA6-B781-5205DA2B9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571AC7-C0EA-4BBE-A5FD-0F5087777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757" y="807571"/>
            <a:ext cx="4595293" cy="464095"/>
          </a:xfrm>
        </p:spPr>
        <p:txBody>
          <a:bodyPr lIns="0" anchor="t">
            <a:normAutofit/>
          </a:bodyPr>
          <a:lstStyle>
            <a:lvl1pPr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FDA40B07-2E07-4688-8AB4-824C8A381BAF}"/>
              </a:ext>
            </a:extLst>
          </p:cNvPr>
          <p:cNvCxnSpPr>
            <a:cxnSpLocks/>
          </p:cNvCxnSpPr>
          <p:nvPr userDrawn="1"/>
        </p:nvCxnSpPr>
        <p:spPr>
          <a:xfrm flipH="1">
            <a:off x="6853756" y="1552575"/>
            <a:ext cx="2295627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3235CD-071D-47A0-B9EA-B186549F16D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53756" y="1905385"/>
            <a:ext cx="4595294" cy="4316494"/>
          </a:xfrm>
        </p:spPr>
        <p:txBody>
          <a:bodyPr>
            <a:noAutofit/>
          </a:bodyPr>
          <a:lstStyle>
            <a:lvl1pPr marL="360000" indent="-360000">
              <a:lnSpc>
                <a:spcPct val="120000"/>
              </a:lnSpc>
              <a:spcBef>
                <a:spcPts val="600"/>
              </a:spcBef>
              <a:buSzPct val="95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720000" indent="-360000">
              <a:lnSpc>
                <a:spcPct val="12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2pPr>
            <a:lvl3pPr marL="12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+mn-lt"/>
              </a:defRPr>
            </a:lvl3pPr>
            <a:lvl4pPr marL="1545750" indent="-285750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4pPr>
            <a:lvl5pPr marL="21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53091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+ 1 picture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195FBC5-D246-4BCE-8815-F13A72653BF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468864F9-144E-4398-BB7D-A5913D66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tshållare för bild 4">
            <a:extLst>
              <a:ext uri="{FF2B5EF4-FFF2-40B4-BE49-F238E27FC236}">
                <a16:creationId xmlns:a16="http://schemas.microsoft.com/office/drawing/2014/main" id="{CD18BB3B-736F-4DA6-B781-5205DA2B9F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5FD3FA-34C9-42D8-AF46-FC626133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757" y="807571"/>
            <a:ext cx="4595293" cy="464095"/>
          </a:xfrm>
        </p:spPr>
        <p:txBody>
          <a:bodyPr lIns="0" anchor="t">
            <a:normAutofit/>
          </a:bodyPr>
          <a:lstStyle>
            <a:lvl1pPr>
              <a:defRPr sz="2400" b="1" cap="none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51DD1B2E-3C38-48D5-8538-A1D14B8B119E}"/>
              </a:ext>
            </a:extLst>
          </p:cNvPr>
          <p:cNvCxnSpPr>
            <a:cxnSpLocks/>
          </p:cNvCxnSpPr>
          <p:nvPr userDrawn="1"/>
        </p:nvCxnSpPr>
        <p:spPr>
          <a:xfrm flipH="1">
            <a:off x="6853756" y="1552575"/>
            <a:ext cx="2295627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468EB9-1F87-4775-8648-F9AA8CDC8F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853756" y="1905385"/>
            <a:ext cx="4595294" cy="4316494"/>
          </a:xfrm>
        </p:spPr>
        <p:txBody>
          <a:bodyPr>
            <a:noAutofit/>
          </a:bodyPr>
          <a:lstStyle>
            <a:lvl1pPr marL="360000" indent="-360000">
              <a:lnSpc>
                <a:spcPct val="120000"/>
              </a:lnSpc>
              <a:spcBef>
                <a:spcPts val="600"/>
              </a:spcBef>
              <a:buSzPct val="95000"/>
              <a:buFontTx/>
              <a:buBlip>
                <a:blip r:embed="rId3"/>
              </a:buBlip>
              <a:defRPr sz="2000">
                <a:solidFill>
                  <a:schemeClr val="bg1"/>
                </a:solidFill>
                <a:latin typeface="+mn-lt"/>
              </a:defRPr>
            </a:lvl1pPr>
            <a:lvl2pPr marL="720000" indent="-360000">
              <a:lnSpc>
                <a:spcPct val="12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2pPr>
            <a:lvl3pPr marL="12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600">
                <a:solidFill>
                  <a:schemeClr val="bg1"/>
                </a:solidFill>
                <a:latin typeface="+mn-lt"/>
              </a:defRPr>
            </a:lvl3pPr>
            <a:lvl4pPr marL="1545750" indent="-285750">
              <a:lnSpc>
                <a:spcPct val="120000"/>
              </a:lnSpc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4pPr>
            <a:lvl5pPr marL="2160000" indent="-360000">
              <a:lnSpc>
                <a:spcPct val="120000"/>
              </a:lnSpc>
              <a:spcBef>
                <a:spcPts val="600"/>
              </a:spcBef>
              <a:buFontTx/>
              <a:buBlip>
                <a:blip r:embed="rId3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</p:spTree>
    <p:extLst>
      <p:ext uri="{BB962C8B-B14F-4D97-AF65-F5344CB8AC3E}">
        <p14:creationId xmlns:p14="http://schemas.microsoft.com/office/powerpoint/2010/main" val="3108141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Bulle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D0965CC5-8EF7-4B88-9957-107F740F1C37}"/>
              </a:ext>
            </a:extLst>
          </p:cNvPr>
          <p:cNvCxnSpPr>
            <a:cxnSpLocks/>
          </p:cNvCxnSpPr>
          <p:nvPr/>
        </p:nvCxnSpPr>
        <p:spPr>
          <a:xfrm flipH="1">
            <a:off x="3638550" y="1095375"/>
            <a:ext cx="49149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1B48D8-9BA9-40CF-AACC-A51DE8D0D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699" y="1741499"/>
            <a:ext cx="8657993" cy="3799986"/>
          </a:xfrm>
        </p:spPr>
        <p:txBody>
          <a:bodyPr>
            <a:noAutofit/>
          </a:bodyPr>
          <a:lstStyle>
            <a:lvl1pPr marL="360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2000">
                <a:latin typeface="+mn-lt"/>
              </a:defRPr>
            </a:lvl1pPr>
            <a:lvl2pPr marL="648000" indent="-252000">
              <a:lnSpc>
                <a:spcPct val="120000"/>
              </a:lnSpc>
              <a:spcBef>
                <a:spcPts val="600"/>
              </a:spcBef>
              <a:buSzPct val="70000"/>
              <a:buFont typeface="Arial" panose="020B0604020202020204" pitchFamily="34" charset="0"/>
              <a:buChar char="•"/>
              <a:defRPr sz="1800">
                <a:latin typeface="+mn-lt"/>
              </a:defRPr>
            </a:lvl2pPr>
            <a:lvl3pPr marL="1008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600">
                <a:latin typeface="+mn-lt"/>
              </a:defRPr>
            </a:lvl3pPr>
            <a:lvl4pPr marL="129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latin typeface="+mn-lt"/>
              </a:defRPr>
            </a:lvl4pPr>
            <a:lvl5pPr marL="1656000" indent="-252000">
              <a:lnSpc>
                <a:spcPct val="120000"/>
              </a:lnSpc>
              <a:spcBef>
                <a:spcPts val="600"/>
              </a:spcBef>
              <a:buFontTx/>
              <a:buBlip>
                <a:blip r:embed="rId2"/>
              </a:buBlip>
              <a:defRPr sz="1400">
                <a:latin typeface="+mn-lt"/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5D7883-B4DA-4CB9-8676-7BEB96D0A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699" y="543215"/>
            <a:ext cx="8657993" cy="515166"/>
          </a:xfrm>
        </p:spPr>
        <p:txBody>
          <a:bodyPr anchor="t"/>
          <a:lstStyle>
            <a:lvl1pPr algn="ctr">
              <a:defRPr sz="2400" b="1" cap="none" spc="3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8C96F-AE15-4B55-BFA1-7776FDF61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8925" y="6332628"/>
            <a:ext cx="1368425" cy="23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6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34B6D5-CFAD-4F70-9C9C-28401120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225" y="1058863"/>
            <a:ext cx="9861550" cy="1033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523142C-B3FE-4DE3-AAD0-23CC85983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65225" y="2230438"/>
            <a:ext cx="986155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08" r:id="rId3"/>
    <p:sldLayoutId id="2147483809" r:id="rId4"/>
    <p:sldLayoutId id="2147483810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9" r:id="rId12"/>
    <p:sldLayoutId id="2147483820" r:id="rId13"/>
    <p:sldLayoutId id="2147483821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46" r:id="rId22"/>
    <p:sldLayoutId id="2147483876" r:id="rId23"/>
    <p:sldLayoutId id="2147483870" r:id="rId24"/>
    <p:sldLayoutId id="2147483847" r:id="rId25"/>
    <p:sldLayoutId id="2147483869" r:id="rId26"/>
    <p:sldLayoutId id="2147483848" r:id="rId27"/>
    <p:sldLayoutId id="2147483871" r:id="rId28"/>
    <p:sldLayoutId id="2147483875" r:id="rId29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 spc="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58775" indent="-358775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lr>
          <a:srgbClr val="FB933D"/>
        </a:buClr>
        <a:buBlip>
          <a:blip r:embed="rId31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23850" algn="l" rtl="0" eaLnBrk="1" fontAlgn="base" hangingPunct="1">
        <a:spcBef>
          <a:spcPct val="0"/>
        </a:spcBef>
        <a:spcAft>
          <a:spcPct val="0"/>
        </a:spcAft>
        <a:buClr>
          <a:srgbClr val="FB933D"/>
        </a:buClr>
        <a:buSzPct val="7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58775" algn="l" rtl="0" eaLnBrk="1" fontAlgn="base" hangingPunct="1">
        <a:lnSpc>
          <a:spcPct val="120000"/>
        </a:lnSpc>
        <a:spcBef>
          <a:spcPts val="600"/>
        </a:spcBef>
        <a:spcAft>
          <a:spcPct val="0"/>
        </a:spcAft>
        <a:buClr>
          <a:srgbClr val="FB933D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9250" indent="-358775" algn="l" rtl="0" eaLnBrk="1" fontAlgn="base" hangingPunct="1">
        <a:lnSpc>
          <a:spcPct val="120000"/>
        </a:lnSpc>
        <a:spcBef>
          <a:spcPts val="600"/>
        </a:spcBef>
        <a:spcAft>
          <a:spcPct val="0"/>
        </a:spcAft>
        <a:buClr>
          <a:srgbClr val="6494B4"/>
        </a:buClr>
        <a:buBlip>
          <a:blip r:embed="rId31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159000" indent="-358775" algn="l" rtl="0" eaLnBrk="1" fontAlgn="base" hangingPunct="1">
        <a:lnSpc>
          <a:spcPct val="120000"/>
        </a:lnSpc>
        <a:spcBef>
          <a:spcPts val="600"/>
        </a:spcBef>
        <a:spcAft>
          <a:spcPct val="0"/>
        </a:spcAft>
        <a:buClr>
          <a:srgbClr val="6494B4"/>
        </a:buClr>
        <a:buBlip>
          <a:blip r:embed="rId31"/>
        </a:buBlip>
        <a:defRPr lang="en-US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20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openxmlformats.org/officeDocument/2006/relationships/image" Target="../media/image26.svg"/><Relationship Id="rId5" Type="http://schemas.openxmlformats.org/officeDocument/2006/relationships/image" Target="../media/image1.png"/><Relationship Id="rId10" Type="http://schemas.openxmlformats.org/officeDocument/2006/relationships/image" Target="../media/image25.png"/><Relationship Id="rId4" Type="http://schemas.openxmlformats.org/officeDocument/2006/relationships/image" Target="../media/image21.sv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chart" Target="../charts/chart2.xml"/><Relationship Id="rId5" Type="http://schemas.openxmlformats.org/officeDocument/2006/relationships/image" Target="../media/image30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chart" Target="../charts/chart3.xm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jpeg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551477-1CD0-D326-E561-2C1324016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 b="13128"/>
          <a:stretch/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61A423-481D-34E3-BD62-CB22F62A710D}"/>
              </a:ext>
            </a:extLst>
          </p:cNvPr>
          <p:cNvSpPr>
            <a:spLocks/>
          </p:cNvSpPr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 </a:t>
            </a:r>
            <a:endParaRPr lang="en-GB"/>
          </a:p>
        </p:txBody>
      </p:sp>
      <p:sp>
        <p:nvSpPr>
          <p:cNvPr id="19" name="Trapezium 18">
            <a:extLst>
              <a:ext uri="{FF2B5EF4-FFF2-40B4-BE49-F238E27FC236}">
                <a16:creationId xmlns:a16="http://schemas.microsoft.com/office/drawing/2014/main" id="{A6C9CE1D-CFD4-32A0-27FF-FF1B66828B86}"/>
              </a:ext>
            </a:extLst>
          </p:cNvPr>
          <p:cNvSpPr/>
          <p:nvPr/>
        </p:nvSpPr>
        <p:spPr>
          <a:xfrm>
            <a:off x="-5544035" y="12312"/>
            <a:ext cx="12662435" cy="6858000"/>
          </a:xfrm>
          <a:prstGeom prst="trapezoid">
            <a:avLst>
              <a:gd name="adj" fmla="val 73511"/>
            </a:avLst>
          </a:prstGeom>
          <a:solidFill>
            <a:srgbClr val="1A2C3B">
              <a:alpha val="5706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A9C2CE-3A8A-935F-9D18-04F1CEAC04F0}"/>
              </a:ext>
            </a:extLst>
          </p:cNvPr>
          <p:cNvSpPr/>
          <p:nvPr/>
        </p:nvSpPr>
        <p:spPr>
          <a:xfrm rot="5400000">
            <a:off x="5842798" y="508802"/>
            <a:ext cx="6858000" cy="5840398"/>
          </a:xfrm>
          <a:prstGeom prst="rect">
            <a:avLst/>
          </a:prstGeom>
          <a:gradFill>
            <a:gsLst>
              <a:gs pos="63000">
                <a:srgbClr val="1A2C3B"/>
              </a:gs>
              <a:gs pos="100000">
                <a:srgbClr val="1A2C3B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C99C5C-6B26-873E-81DC-89A74CA1ADBF}"/>
              </a:ext>
            </a:extLst>
          </p:cNvPr>
          <p:cNvCxnSpPr>
            <a:cxnSpLocks/>
          </p:cNvCxnSpPr>
          <p:nvPr/>
        </p:nvCxnSpPr>
        <p:spPr>
          <a:xfrm>
            <a:off x="737371" y="2662200"/>
            <a:ext cx="0" cy="153360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CCC4D124-568E-C35C-89DC-F609998C06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00" y="361061"/>
            <a:ext cx="1617835" cy="28200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687AEE-22F1-8561-D8BB-B56E89B1595D}"/>
              </a:ext>
            </a:extLst>
          </p:cNvPr>
          <p:cNvCxnSpPr>
            <a:cxnSpLocks/>
          </p:cNvCxnSpPr>
          <p:nvPr/>
        </p:nvCxnSpPr>
        <p:spPr>
          <a:xfrm>
            <a:off x="6862763" y="1895475"/>
            <a:ext cx="0" cy="46005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8969CE7-99DC-B432-4F46-DF97B4F76FCD}"/>
              </a:ext>
            </a:extLst>
          </p:cNvPr>
          <p:cNvSpPr txBox="1"/>
          <p:nvPr/>
        </p:nvSpPr>
        <p:spPr>
          <a:xfrm>
            <a:off x="7256434" y="6034385"/>
            <a:ext cx="457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STOCKHOLM  |  LONDON  |  WASHINGTON D.C.  |  BRISBANE  MALMÖ  |  ORLANDO  |  WARMINSTER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8BF069-636C-23B3-EFCA-1031A23843F3}"/>
              </a:ext>
            </a:extLst>
          </p:cNvPr>
          <p:cNvSpPr txBox="1"/>
          <p:nvPr/>
        </p:nvSpPr>
        <p:spPr>
          <a:xfrm>
            <a:off x="7118400" y="2044005"/>
            <a:ext cx="48179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1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over 20 years we at 4C Strategies have delivered </a:t>
            </a:r>
            <a:r>
              <a:rPr lang="en-GB" sz="2100" b="1" spc="0">
                <a:solidFill>
                  <a:srgbClr val="FA63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en-GB" sz="21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supporting </a:t>
            </a:r>
            <a:r>
              <a:rPr lang="en-GB" sz="2100" b="1" spc="0">
                <a:solidFill>
                  <a:srgbClr val="FA631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 services </a:t>
            </a:r>
            <a:r>
              <a:rPr lang="en-GB" sz="21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globally to build resilient organizations and train for the future.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7E6F8B-6FE7-E108-67DB-806E77F6FF76}"/>
              </a:ext>
            </a:extLst>
          </p:cNvPr>
          <p:cNvSpPr txBox="1"/>
          <p:nvPr/>
        </p:nvSpPr>
        <p:spPr>
          <a:xfrm>
            <a:off x="7256434" y="3459598"/>
            <a:ext cx="4572553" cy="13006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 eaLnBrk="1" hangingPunct="1">
              <a:lnSpc>
                <a:spcPct val="125000"/>
              </a:lnSpc>
              <a:buClr>
                <a:schemeClr val="accent3"/>
              </a:buClr>
              <a:defRPr/>
            </a:pPr>
            <a:r>
              <a:rPr lang="en-GB" sz="1600" b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en-GB" sz="16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Management</a:t>
            </a:r>
          </a:p>
          <a:p>
            <a:pPr lvl="0" algn="ctr" eaLnBrk="1" hangingPunct="1">
              <a:lnSpc>
                <a:spcPct val="125000"/>
              </a:lnSpc>
              <a:buClr>
                <a:schemeClr val="accent3"/>
              </a:buClr>
              <a:defRPr/>
            </a:pPr>
            <a:r>
              <a:rPr lang="en-GB" sz="1600" b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Business Continuity </a:t>
            </a:r>
            <a:r>
              <a:rPr lang="en-GB" sz="16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  <a:p>
            <a:pPr lvl="0" algn="ctr" eaLnBrk="1" hangingPunct="1">
              <a:lnSpc>
                <a:spcPct val="125000"/>
              </a:lnSpc>
              <a:buClr>
                <a:schemeClr val="accent3"/>
              </a:buClr>
              <a:defRPr/>
            </a:pPr>
            <a:r>
              <a:rPr lang="en-GB" sz="1600" b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Incident &amp; Crisis </a:t>
            </a:r>
            <a:r>
              <a:rPr lang="en-GB" sz="16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  <a:p>
            <a:pPr lvl="0" algn="ctr" eaLnBrk="1" hangingPunct="1">
              <a:lnSpc>
                <a:spcPct val="125000"/>
              </a:lnSpc>
              <a:buClr>
                <a:schemeClr val="accent3"/>
              </a:buClr>
              <a:defRPr/>
            </a:pPr>
            <a:r>
              <a:rPr lang="en-GB" sz="1600" b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&amp; Exercise </a:t>
            </a:r>
            <a:r>
              <a:rPr lang="en-GB" sz="16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CC9EB9-24A4-32E1-5D7C-D48D687313E4}"/>
              </a:ext>
            </a:extLst>
          </p:cNvPr>
          <p:cNvGrpSpPr/>
          <p:nvPr/>
        </p:nvGrpSpPr>
        <p:grpSpPr>
          <a:xfrm>
            <a:off x="983997" y="2677186"/>
            <a:ext cx="5367598" cy="1503627"/>
            <a:chOff x="983997" y="2859612"/>
            <a:chExt cx="5367598" cy="150362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FA111F-592D-9B6B-C95F-132DE8369795}"/>
                </a:ext>
              </a:extLst>
            </p:cNvPr>
            <p:cNvSpPr txBox="1"/>
            <p:nvPr/>
          </p:nvSpPr>
          <p:spPr>
            <a:xfrm>
              <a:off x="983997" y="3993907"/>
              <a:ext cx="4600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>
                  <a:solidFill>
                    <a:srgbClr val="FFFFFF"/>
                  </a:solidFill>
                </a:rPr>
                <a:t>July 19, 2024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1E7610-C2A0-0040-E2EB-17CB515FD2CE}"/>
                </a:ext>
              </a:extLst>
            </p:cNvPr>
            <p:cNvSpPr txBox="1"/>
            <p:nvPr/>
          </p:nvSpPr>
          <p:spPr>
            <a:xfrm>
              <a:off x="984001" y="2859612"/>
              <a:ext cx="53675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>
                  <a:solidFill>
                    <a:schemeClr val="bg1"/>
                  </a:solidFill>
                  <a:latin typeface="Calibri"/>
                  <a:ea typeface="Calibri" panose="020F0502020204030204" pitchFamily="34" charset="0"/>
                  <a:cs typeface="Calibri"/>
                </a:rPr>
                <a:t>4C Strategies </a:t>
              </a:r>
              <a:endParaRPr lang="en-US" sz="3600">
                <a:solidFill>
                  <a:schemeClr val="bg1"/>
                </a:solidFill>
              </a:endParaRPr>
            </a:p>
            <a:p>
              <a:r>
                <a:rPr lang="en-GB" sz="3600" b="1">
                  <a:solidFill>
                    <a:schemeClr val="bg1"/>
                  </a:solidFill>
                  <a:latin typeface="Calibri"/>
                  <a:ea typeface="Calibri" panose="020F0502020204030204" pitchFamily="34" charset="0"/>
                  <a:cs typeface="Calibri"/>
                </a:rPr>
                <a:t>Interim Report Q2 2024</a:t>
              </a:r>
              <a:endParaRPr lang="en-GB" sz="3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84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at night with lights&#10;&#10;Description automatically generated">
            <a:extLst>
              <a:ext uri="{FF2B5EF4-FFF2-40B4-BE49-F238E27FC236}">
                <a16:creationId xmlns:a16="http://schemas.microsoft.com/office/drawing/2014/main" id="{87B38A93-201C-CCDC-8A01-290C711BD7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1018" r="3051" b="510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BF0110-880B-525F-0DB9-BBEE03B8F2F3}"/>
              </a:ext>
            </a:extLst>
          </p:cNvPr>
          <p:cNvSpPr/>
          <p:nvPr/>
        </p:nvSpPr>
        <p:spPr>
          <a:xfrm>
            <a:off x="1" y="0"/>
            <a:ext cx="12191998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Rak koppling 10">
            <a:extLst>
              <a:ext uri="{FF2B5EF4-FFF2-40B4-BE49-F238E27FC236}">
                <a16:creationId xmlns:a16="http://schemas.microsoft.com/office/drawing/2014/main" id="{C04BEF10-366B-4903-4B3A-F925EB1E0728}"/>
              </a:ext>
            </a:extLst>
          </p:cNvPr>
          <p:cNvCxnSpPr>
            <a:cxnSpLocks/>
          </p:cNvCxnSpPr>
          <p:nvPr/>
        </p:nvCxnSpPr>
        <p:spPr>
          <a:xfrm>
            <a:off x="8213142" y="35555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3E98FF-4765-08F9-E95B-4B80F851877C}"/>
              </a:ext>
            </a:extLst>
          </p:cNvPr>
          <p:cNvSpPr txBox="1"/>
          <p:nvPr/>
        </p:nvSpPr>
        <p:spPr>
          <a:xfrm>
            <a:off x="760983" y="3044279"/>
            <a:ext cx="898854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Priorities	</a:t>
            </a:r>
            <a:endParaRPr lang="en-GB" sz="4400" b="1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id="{D858291C-BB8E-F60B-27B4-2B3D33F7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9C7D745-BBA7-B558-889B-A20594C55B01}"/>
              </a:ext>
            </a:extLst>
          </p:cNvPr>
          <p:cNvCxnSpPr>
            <a:cxnSpLocks/>
          </p:cNvCxnSpPr>
          <p:nvPr/>
        </p:nvCxnSpPr>
        <p:spPr>
          <a:xfrm>
            <a:off x="510543" y="3013501"/>
            <a:ext cx="0" cy="76680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9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A5944D-EFBF-B4B5-839D-DA8678A6103F}"/>
              </a:ext>
            </a:extLst>
          </p:cNvPr>
          <p:cNvSpPr txBox="1"/>
          <p:nvPr/>
        </p:nvSpPr>
        <p:spPr>
          <a:xfrm>
            <a:off x="874712" y="433087"/>
            <a:ext cx="522128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Three key focus areas</a:t>
            </a:r>
            <a:endParaRPr lang="en-GB" sz="2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A2053B-233C-82BE-9220-071849AE3E31}"/>
              </a:ext>
            </a:extLst>
          </p:cNvPr>
          <p:cNvCxnSpPr>
            <a:cxnSpLocks/>
          </p:cNvCxnSpPr>
          <p:nvPr/>
        </p:nvCxnSpPr>
        <p:spPr>
          <a:xfrm>
            <a:off x="514350" y="434307"/>
            <a:ext cx="0" cy="52200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DBF965E7-7E34-CE36-8BD2-5D189E6350FD}"/>
              </a:ext>
            </a:extLst>
          </p:cNvPr>
          <p:cNvSpPr txBox="1">
            <a:spLocks/>
          </p:cNvSpPr>
          <p:nvPr/>
        </p:nvSpPr>
        <p:spPr bwMode="auto">
          <a:xfrm>
            <a:off x="695325" y="1476374"/>
            <a:ext cx="4810125" cy="443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SzPct val="95000"/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B933D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FontTx/>
              <a:buBlip>
                <a:blip r:embed="rId2"/>
              </a:buBlip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45750" indent="-28575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6494B4"/>
              </a:buClr>
              <a:buFontTx/>
              <a:buBlip>
                <a:blip r:embed="rId2"/>
              </a:buBlip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Calibri Light"/>
                <a:cs typeface="Calibri Light"/>
              </a:rPr>
              <a:t>Drive organization to regain lost ground and deliver a strong 2024</a:t>
            </a:r>
            <a:br>
              <a:rPr lang="en-GB" sz="2200">
                <a:solidFill>
                  <a:schemeClr val="bg1"/>
                </a:solidFill>
                <a:latin typeface="Calibri Light"/>
                <a:cs typeface="Calibri Light"/>
              </a:rPr>
            </a:br>
            <a:endParaRPr lang="en-GB" sz="2200">
              <a:solidFill>
                <a:schemeClr val="bg1"/>
              </a:solidFill>
              <a:latin typeface="Calibri Light"/>
              <a:cs typeface="Calibri Light"/>
            </a:endParaRPr>
          </a:p>
          <a:p>
            <a:r>
              <a:rPr lang="en-US" sz="2200">
                <a:cs typeface="Calibri Light"/>
              </a:rPr>
              <a:t>Focus on exceptional customer service and enhanced product delivery</a:t>
            </a:r>
          </a:p>
          <a:p>
            <a:pPr marL="0" indent="0">
              <a:buNone/>
            </a:pPr>
            <a:endParaRPr lang="en-US" sz="2200"/>
          </a:p>
          <a:p>
            <a:r>
              <a:rPr lang="en-GB" sz="2200">
                <a:solidFill>
                  <a:schemeClr val="bg1"/>
                </a:solidFill>
                <a:latin typeface="Calibri Light"/>
                <a:cs typeface="Calibri Light"/>
              </a:rPr>
              <a:t>Continued Technical Innovation and transformation through AI and key additions to our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6B2DD8-F79F-A39B-7794-9D5A85B470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r="34947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DF668D7-DDD8-03B6-A216-4A065AF83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E8EC10D-4388-DC4A-6C8A-718AE9270C17}"/>
              </a:ext>
            </a:extLst>
          </p:cNvPr>
          <p:cNvSpPr/>
          <p:nvPr/>
        </p:nvSpPr>
        <p:spPr>
          <a:xfrm>
            <a:off x="0" y="0"/>
            <a:ext cx="12187237" cy="6858000"/>
          </a:xfrm>
          <a:prstGeom prst="rect">
            <a:avLst/>
          </a:prstGeom>
          <a:gradFill>
            <a:gsLst>
              <a:gs pos="36000">
                <a:srgbClr val="1A2C3B">
                  <a:alpha val="70000"/>
                </a:srgbClr>
              </a:gs>
              <a:gs pos="100000">
                <a:srgbClr val="2B6DB8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Rak koppling 10">
            <a:extLst>
              <a:ext uri="{FF2B5EF4-FFF2-40B4-BE49-F238E27FC236}">
                <a16:creationId xmlns:a16="http://schemas.microsoft.com/office/drawing/2014/main" id="{C04BEF10-366B-4903-4B3A-F925EB1E0728}"/>
              </a:ext>
            </a:extLst>
          </p:cNvPr>
          <p:cNvCxnSpPr>
            <a:cxnSpLocks/>
          </p:cNvCxnSpPr>
          <p:nvPr/>
        </p:nvCxnSpPr>
        <p:spPr>
          <a:xfrm>
            <a:off x="8213142" y="35555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3E98FF-4765-08F9-E95B-4B80F851877C}"/>
              </a:ext>
            </a:extLst>
          </p:cNvPr>
          <p:cNvSpPr txBox="1"/>
          <p:nvPr/>
        </p:nvSpPr>
        <p:spPr>
          <a:xfrm>
            <a:off x="760983" y="3044279"/>
            <a:ext cx="898854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Q&amp;A</a:t>
            </a:r>
            <a:endParaRPr lang="en-GB" sz="4400" b="1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id="{D858291C-BB8E-F60B-27B4-2B3D33F7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9C7D745-BBA7-B558-889B-A20594C55B01}"/>
              </a:ext>
            </a:extLst>
          </p:cNvPr>
          <p:cNvCxnSpPr>
            <a:cxnSpLocks/>
          </p:cNvCxnSpPr>
          <p:nvPr/>
        </p:nvCxnSpPr>
        <p:spPr>
          <a:xfrm>
            <a:off x="510543" y="3013501"/>
            <a:ext cx="0" cy="76680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00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F7EF86-FBE7-2428-C0E3-5CF5923DA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382" y="0"/>
            <a:ext cx="12187237" cy="6858000"/>
          </a:xfrm>
          <a:prstGeom prst="rect">
            <a:avLst/>
          </a:prstGeom>
        </p:spPr>
      </p:pic>
      <p:cxnSp>
        <p:nvCxnSpPr>
          <p:cNvPr id="24" name="Rak koppling 10">
            <a:extLst>
              <a:ext uri="{FF2B5EF4-FFF2-40B4-BE49-F238E27FC236}">
                <a16:creationId xmlns:a16="http://schemas.microsoft.com/office/drawing/2014/main" id="{C04BEF10-366B-4903-4B3A-F925EB1E0728}"/>
              </a:ext>
            </a:extLst>
          </p:cNvPr>
          <p:cNvCxnSpPr>
            <a:cxnSpLocks/>
          </p:cNvCxnSpPr>
          <p:nvPr/>
        </p:nvCxnSpPr>
        <p:spPr>
          <a:xfrm>
            <a:off x="8213142" y="35555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4">
            <a:extLst>
              <a:ext uri="{FF2B5EF4-FFF2-40B4-BE49-F238E27FC236}">
                <a16:creationId xmlns:a16="http://schemas.microsoft.com/office/drawing/2014/main" id="{D858291C-BB8E-F60B-27B4-2B3D33F7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7449FE-D3EF-6F6B-5876-C0BA18AED2AD}"/>
              </a:ext>
            </a:extLst>
          </p:cNvPr>
          <p:cNvSpPr txBox="1"/>
          <p:nvPr/>
        </p:nvSpPr>
        <p:spPr>
          <a:xfrm>
            <a:off x="757176" y="3044279"/>
            <a:ext cx="898854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398552-5E1B-23B1-4D85-0573F1FD04E5}"/>
              </a:ext>
            </a:extLst>
          </p:cNvPr>
          <p:cNvCxnSpPr>
            <a:cxnSpLocks/>
          </p:cNvCxnSpPr>
          <p:nvPr/>
        </p:nvCxnSpPr>
        <p:spPr>
          <a:xfrm>
            <a:off x="510543" y="3013501"/>
            <a:ext cx="0" cy="76680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6088DD-72D7-DD6A-9D88-5BF0C361C8DF}"/>
              </a:ext>
            </a:extLst>
          </p:cNvPr>
          <p:cNvSpPr txBox="1">
            <a:spLocks/>
          </p:cNvSpPr>
          <p:nvPr/>
        </p:nvSpPr>
        <p:spPr>
          <a:xfrm>
            <a:off x="757177" y="4696691"/>
            <a:ext cx="10739498" cy="426534"/>
          </a:xfrm>
          <a:prstGeom prst="rect">
            <a:avLst/>
          </a:prstGeom>
        </p:spPr>
        <p:txBody>
          <a:bodyPr anchor="ctr"/>
          <a:lstStyle>
            <a:lvl1pPr marL="358775" indent="-358775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FB933D"/>
              </a:buClr>
              <a:buBlip>
                <a:blip r:embed="rId5"/>
              </a:buBlip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2385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B933D"/>
              </a:buClr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58775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9250" indent="-358775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6494B4"/>
              </a:buClr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000" indent="-358775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6494B4"/>
              </a:buClr>
              <a:buBlip>
                <a:blip r:embed="rId5"/>
              </a:buBlip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000" b="1">
                <a:solidFill>
                  <a:schemeClr val="bg1"/>
                </a:solidFill>
                <a:latin typeface="+mj-lt"/>
              </a:rPr>
              <a:t>Be Ready. Be Resilient. Foresee.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F14A26-FF69-6ACE-F631-A89C365CD783}"/>
              </a:ext>
            </a:extLst>
          </p:cNvPr>
          <p:cNvSpPr txBox="1"/>
          <p:nvPr/>
        </p:nvSpPr>
        <p:spPr>
          <a:xfrm>
            <a:off x="757175" y="6006197"/>
            <a:ext cx="90460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j-lt"/>
              </a:rPr>
              <a:t>Upcoming reports:</a:t>
            </a:r>
          </a:p>
          <a:p>
            <a:r>
              <a:rPr lang="en-US" sz="1600" b="1">
                <a:solidFill>
                  <a:schemeClr val="bg1"/>
                </a:solidFill>
                <a:latin typeface="+mn-lt"/>
              </a:rPr>
              <a:t>Interim Report Q3 2024: October 31, 2024 </a:t>
            </a:r>
          </a:p>
        </p:txBody>
      </p:sp>
    </p:spTree>
    <p:extLst>
      <p:ext uri="{BB962C8B-B14F-4D97-AF65-F5344CB8AC3E}">
        <p14:creationId xmlns:p14="http://schemas.microsoft.com/office/powerpoint/2010/main" val="174021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AD7509A-78DB-8764-D1DB-05206DFE8E2C}"/>
              </a:ext>
            </a:extLst>
          </p:cNvPr>
          <p:cNvSpPr/>
          <p:nvPr/>
        </p:nvSpPr>
        <p:spPr>
          <a:xfrm>
            <a:off x="0" y="0"/>
            <a:ext cx="12379557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559797-E520-A319-7538-E108939DF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b="8737"/>
          <a:stretch/>
        </p:blipFill>
        <p:spPr>
          <a:xfrm>
            <a:off x="990618" y="1521679"/>
            <a:ext cx="10398319" cy="53599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5753C9-11A2-7308-DF5A-153A0B68FDD4}"/>
              </a:ext>
            </a:extLst>
          </p:cNvPr>
          <p:cNvSpPr/>
          <p:nvPr/>
        </p:nvSpPr>
        <p:spPr>
          <a:xfrm>
            <a:off x="14794152" y="701690"/>
            <a:ext cx="4425076" cy="6858000"/>
          </a:xfrm>
          <a:prstGeom prst="rect">
            <a:avLst/>
          </a:prstGeom>
          <a:gradFill>
            <a:gsLst>
              <a:gs pos="36000">
                <a:srgbClr val="1A2C3B">
                  <a:alpha val="70000"/>
                </a:srgbClr>
              </a:gs>
              <a:gs pos="100000">
                <a:srgbClr val="2B6DB8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AFA80-0835-707B-D051-FC93ABAC398F}"/>
              </a:ext>
            </a:extLst>
          </p:cNvPr>
          <p:cNvSpPr txBox="1"/>
          <p:nvPr/>
        </p:nvSpPr>
        <p:spPr>
          <a:xfrm>
            <a:off x="2074977" y="242327"/>
            <a:ext cx="8229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Calibri"/>
                <a:cs typeface="Calibri"/>
              </a:rPr>
              <a:t>4C for Public and Corporate customers</a:t>
            </a:r>
            <a:endParaRPr lang="en-US" sz="3600">
              <a:solidFill>
                <a:schemeClr val="tx2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3156CF-0E98-E855-5383-D32BEC8E1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693425"/>
              </p:ext>
            </p:extLst>
          </p:nvPr>
        </p:nvGraphicFramePr>
        <p:xfrm>
          <a:off x="716864" y="1498031"/>
          <a:ext cx="2591762" cy="4156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762">
                  <a:extLst>
                    <a:ext uri="{9D8B030D-6E8A-4147-A177-3AD203B41FA5}">
                      <a16:colId xmlns:a16="http://schemas.microsoft.com/office/drawing/2014/main" val="3465795269"/>
                    </a:ext>
                  </a:extLst>
                </a:gridCol>
              </a:tblGrid>
              <a:tr h="83759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Pain points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140674"/>
                  </a:ext>
                </a:extLst>
              </a:tr>
              <a:tr h="7527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Complex risk exposure in all organisations</a:t>
                      </a:r>
                      <a:endParaRPr lang="sv-SE" sz="1700">
                        <a:solidFill>
                          <a:schemeClr val="tx1"/>
                        </a:solidFill>
                        <a:cs typeface="Calibri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804593"/>
                  </a:ext>
                </a:extLst>
              </a:tr>
              <a:tr h="8878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7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Increased</a:t>
                      </a: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 </a:t>
                      </a:r>
                      <a:r>
                        <a:rPr lang="sv-SE" sz="17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regulatory</a:t>
                      </a: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 </a:t>
                      </a:r>
                      <a:r>
                        <a:rPr lang="sv-SE" sz="17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requirements</a:t>
                      </a: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 </a:t>
                      </a:r>
                      <a:endParaRPr lang="sv-SE" sz="1700">
                        <a:solidFill>
                          <a:schemeClr val="tx1"/>
                        </a:solidFill>
                        <a:cs typeface="Calibri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591493"/>
                  </a:ext>
                </a:extLst>
              </a:tr>
              <a:tr h="785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Low tolerance for disruption</a:t>
                      </a:r>
                      <a:endParaRPr lang="sv-SE" sz="1700">
                        <a:solidFill>
                          <a:schemeClr val="tx1"/>
                        </a:solidFill>
                        <a:cs typeface="Calibri Ligh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086706"/>
                  </a:ext>
                </a:extLst>
              </a:tr>
              <a:tr h="893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Lack </a:t>
                      </a:r>
                      <a:r>
                        <a:rPr lang="sv-SE" sz="17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of</a:t>
                      </a: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 </a:t>
                      </a:r>
                      <a:r>
                        <a:rPr lang="sv-SE" sz="17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digitalization</a:t>
                      </a: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 and integration</a:t>
                      </a:r>
                      <a:endParaRPr lang="sv-SE" sz="1700">
                        <a:solidFill>
                          <a:schemeClr val="tx1"/>
                        </a:solidFill>
                        <a:cs typeface="Calibri Light"/>
                      </a:endParaRPr>
                    </a:p>
                    <a:p>
                      <a:pPr algn="ctr"/>
                      <a:endParaRPr lang="en-US" sz="1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18567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AF0AA87-0BCE-D8D2-2324-D32BBB727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395091"/>
              </p:ext>
            </p:extLst>
          </p:nvPr>
        </p:nvGraphicFramePr>
        <p:xfrm>
          <a:off x="9027147" y="1498031"/>
          <a:ext cx="2591762" cy="432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762">
                  <a:extLst>
                    <a:ext uri="{9D8B030D-6E8A-4147-A177-3AD203B41FA5}">
                      <a16:colId xmlns:a16="http://schemas.microsoft.com/office/drawing/2014/main" val="3788498520"/>
                    </a:ext>
                  </a:extLst>
                </a:gridCol>
              </a:tblGrid>
              <a:tr h="83759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Impact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056477"/>
                  </a:ext>
                </a:extLst>
              </a:tr>
              <a:tr h="805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Better prepared organization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349498"/>
                  </a:ext>
                </a:extLst>
              </a:tr>
              <a:tr h="893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Improved decision making and understanding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492459"/>
                  </a:ext>
                </a:extLst>
              </a:tr>
              <a:tr h="893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Regulatory compliance and automated reporting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782807"/>
                  </a:ext>
                </a:extLst>
              </a:tr>
              <a:tr h="893262">
                <a:tc>
                  <a:txBody>
                    <a:bodyPr/>
                    <a:lstStyle/>
                    <a:p>
                      <a:pPr marL="0" indent="0" algn="ctr">
                        <a:buFont typeface="Arial,Sans-Serif"/>
                        <a:buNone/>
                      </a:pPr>
                      <a:r>
                        <a:rPr lang="sv-SE" sz="17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Cost</a:t>
                      </a: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 </a:t>
                      </a:r>
                      <a:r>
                        <a:rPr lang="sv-SE" sz="17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savings</a:t>
                      </a: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 and </a:t>
                      </a:r>
                      <a:r>
                        <a:rPr lang="sv-SE" sz="17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increased</a:t>
                      </a: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 </a:t>
                      </a:r>
                      <a:r>
                        <a:rPr lang="sv-SE" sz="17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shareholder</a:t>
                      </a:r>
                      <a:r>
                        <a:rPr lang="sv-SE" sz="17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 </a:t>
                      </a:r>
                      <a:r>
                        <a:rPr lang="sv-SE" sz="17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value</a:t>
                      </a:r>
                      <a:endParaRPr lang="sv-SE" sz="1700">
                        <a:solidFill>
                          <a:schemeClr val="tx1"/>
                        </a:solidFill>
                        <a:cs typeface="Calibri Light"/>
                      </a:endParaRPr>
                    </a:p>
                    <a:p>
                      <a:pPr algn="ctr"/>
                      <a:endParaRPr lang="en-US" sz="17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173436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7869E9-420E-C6C1-1ED9-E9547C46BE76}"/>
              </a:ext>
            </a:extLst>
          </p:cNvPr>
          <p:cNvCxnSpPr>
            <a:cxnSpLocks/>
          </p:cNvCxnSpPr>
          <p:nvPr/>
        </p:nvCxnSpPr>
        <p:spPr>
          <a:xfrm flipH="1">
            <a:off x="1700558" y="2094094"/>
            <a:ext cx="624374" cy="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13032C-913A-9968-382F-DD2AA9707015}"/>
              </a:ext>
            </a:extLst>
          </p:cNvPr>
          <p:cNvCxnSpPr>
            <a:cxnSpLocks/>
          </p:cNvCxnSpPr>
          <p:nvPr/>
        </p:nvCxnSpPr>
        <p:spPr>
          <a:xfrm flipH="1">
            <a:off x="10010841" y="2094094"/>
            <a:ext cx="624374" cy="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77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AD7509A-78DB-8764-D1DB-05206DFE8E2C}"/>
              </a:ext>
            </a:extLst>
          </p:cNvPr>
          <p:cNvSpPr/>
          <p:nvPr/>
        </p:nvSpPr>
        <p:spPr>
          <a:xfrm>
            <a:off x="0" y="0"/>
            <a:ext cx="12379557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D576F9-0270-1826-5A90-EB12AC621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595221"/>
              </p:ext>
            </p:extLst>
          </p:nvPr>
        </p:nvGraphicFramePr>
        <p:xfrm>
          <a:off x="805939" y="1498031"/>
          <a:ext cx="2413611" cy="3784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611">
                  <a:extLst>
                    <a:ext uri="{9D8B030D-6E8A-4147-A177-3AD203B41FA5}">
                      <a16:colId xmlns:a16="http://schemas.microsoft.com/office/drawing/2014/main" val="3465795269"/>
                    </a:ext>
                  </a:extLst>
                </a:gridCol>
              </a:tblGrid>
              <a:tr h="83759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Pain points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8140674"/>
                  </a:ext>
                </a:extLst>
              </a:tr>
              <a:tr h="1410693">
                <a:tc>
                  <a:txBody>
                    <a:bodyPr/>
                    <a:lstStyle/>
                    <a:p>
                      <a:pPr marL="0" indent="0" algn="ctr">
                        <a:buFont typeface="Arial,Sans-Serif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Global demand for rapid build up in military readiness – not just equipment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5804593"/>
                  </a:ext>
                </a:extLst>
              </a:tr>
              <a:tr h="750730">
                <a:tc>
                  <a:txBody>
                    <a:bodyPr/>
                    <a:lstStyle/>
                    <a:p>
                      <a:pPr marL="0" indent="0" algn="ctr">
                        <a:buFont typeface="Arial,Sans-Serif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Increased cost of military training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591493"/>
                  </a:ext>
                </a:extLst>
              </a:tr>
              <a:tr h="785309">
                <a:tc>
                  <a:txBody>
                    <a:bodyPr/>
                    <a:lstStyle/>
                    <a:p>
                      <a:pPr marL="0" indent="0" algn="ctr">
                        <a:buFont typeface="Arial,Sans-Serif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High scrutiny on </a:t>
                      </a:r>
                      <a:r>
                        <a:rPr lang="en-US" sz="1800" err="1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defence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 spending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086706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19559797-E520-A319-7538-E108939DF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8715"/>
          <a:stretch/>
        </p:blipFill>
        <p:spPr>
          <a:xfrm>
            <a:off x="2726553" y="1075823"/>
            <a:ext cx="6243571" cy="32183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5753C9-11A2-7308-DF5A-153A0B68FDD4}"/>
              </a:ext>
            </a:extLst>
          </p:cNvPr>
          <p:cNvSpPr/>
          <p:nvPr/>
        </p:nvSpPr>
        <p:spPr>
          <a:xfrm>
            <a:off x="14794152" y="701690"/>
            <a:ext cx="4425076" cy="6858000"/>
          </a:xfrm>
          <a:prstGeom prst="rect">
            <a:avLst/>
          </a:prstGeom>
          <a:gradFill>
            <a:gsLst>
              <a:gs pos="36000">
                <a:srgbClr val="1A2C3B">
                  <a:alpha val="70000"/>
                </a:srgbClr>
              </a:gs>
              <a:gs pos="100000">
                <a:srgbClr val="2B6DB8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AFA80-0835-707B-D051-FC93ABAC398F}"/>
              </a:ext>
            </a:extLst>
          </p:cNvPr>
          <p:cNvSpPr txBox="1"/>
          <p:nvPr/>
        </p:nvSpPr>
        <p:spPr>
          <a:xfrm>
            <a:off x="3366582" y="214615"/>
            <a:ext cx="65078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Calibri"/>
                <a:cs typeface="Calibri"/>
              </a:rPr>
              <a:t>4C for </a:t>
            </a:r>
            <a:r>
              <a:rPr lang="en-US" sz="3600" b="1" err="1">
                <a:solidFill>
                  <a:schemeClr val="tx2"/>
                </a:solidFill>
                <a:latin typeface="Calibri"/>
                <a:cs typeface="Calibri"/>
              </a:rPr>
              <a:t>Defence</a:t>
            </a:r>
            <a:r>
              <a:rPr lang="en-US" sz="3600" b="1">
                <a:solidFill>
                  <a:schemeClr val="tx2"/>
                </a:solidFill>
                <a:latin typeface="Calibri"/>
                <a:cs typeface="Calibri"/>
              </a:rPr>
              <a:t> Customers</a:t>
            </a:r>
            <a:endParaRPr lang="en-US" sz="3600">
              <a:solidFill>
                <a:schemeClr val="tx2"/>
              </a:solidFill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AF0AA87-0BCE-D8D2-2324-D32BBB727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710724"/>
              </p:ext>
            </p:extLst>
          </p:nvPr>
        </p:nvGraphicFramePr>
        <p:xfrm>
          <a:off x="9027147" y="1498031"/>
          <a:ext cx="2591762" cy="3450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762">
                  <a:extLst>
                    <a:ext uri="{9D8B030D-6E8A-4147-A177-3AD203B41FA5}">
                      <a16:colId xmlns:a16="http://schemas.microsoft.com/office/drawing/2014/main" val="3788498520"/>
                    </a:ext>
                  </a:extLst>
                </a:gridCol>
              </a:tblGrid>
              <a:tr h="83759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Impact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056477"/>
                  </a:ext>
                </a:extLst>
              </a:tr>
              <a:tr h="805607">
                <a:tc>
                  <a:txBody>
                    <a:bodyPr/>
                    <a:lstStyle/>
                    <a:p>
                      <a:pPr marL="0" indent="0" algn="ctr">
                        <a:buFont typeface="Arial,Sans-Serif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More trained units with improved capabilities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349498"/>
                  </a:ext>
                </a:extLst>
              </a:tr>
              <a:tr h="893262">
                <a:tc>
                  <a:txBody>
                    <a:bodyPr/>
                    <a:lstStyle/>
                    <a:p>
                      <a:pPr marL="0" indent="0" algn="ctr">
                        <a:buFont typeface="Arial,Sans-Serif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Greater visibility of readiness on all levels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492459"/>
                  </a:ext>
                </a:extLst>
              </a:tr>
              <a:tr h="893262">
                <a:tc>
                  <a:txBody>
                    <a:bodyPr/>
                    <a:lstStyle/>
                    <a:p>
                      <a:pPr marL="0" indent="0" algn="ctr">
                        <a:buFont typeface="Arial,Sans-Serif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+mn-lt"/>
                          <a:cs typeface="Calibri Light"/>
                        </a:rPr>
                        <a:t>Increased visibility between spend and generated effects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782807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13032C-913A-9968-382F-DD2AA9707015}"/>
              </a:ext>
            </a:extLst>
          </p:cNvPr>
          <p:cNvCxnSpPr>
            <a:cxnSpLocks/>
          </p:cNvCxnSpPr>
          <p:nvPr/>
        </p:nvCxnSpPr>
        <p:spPr>
          <a:xfrm flipH="1">
            <a:off x="10010841" y="2094094"/>
            <a:ext cx="624374" cy="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50B17BC-EC7D-71ED-784C-9B398F6414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9" b="8715"/>
          <a:stretch/>
        </p:blipFill>
        <p:spPr>
          <a:xfrm>
            <a:off x="3187498" y="2684994"/>
            <a:ext cx="6866034" cy="3535921"/>
          </a:xfrm>
          <a:prstGeom prst="rect">
            <a:avLst/>
          </a:prstGeom>
          <a:effectLst>
            <a:outerShdw blurRad="1256028" dir="9000000" sy="-23000" kx="800400" algn="br" rotWithShape="0">
              <a:prstClr val="black">
                <a:alpha val="27000"/>
              </a:prstClr>
            </a:outerShdw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567C9A-7860-F350-3060-595D8A3DE08C}"/>
              </a:ext>
            </a:extLst>
          </p:cNvPr>
          <p:cNvCxnSpPr>
            <a:cxnSpLocks/>
          </p:cNvCxnSpPr>
          <p:nvPr/>
        </p:nvCxnSpPr>
        <p:spPr>
          <a:xfrm flipH="1">
            <a:off x="1700558" y="2094094"/>
            <a:ext cx="624374" cy="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0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Rak koppling 10">
            <a:extLst>
              <a:ext uri="{FF2B5EF4-FFF2-40B4-BE49-F238E27FC236}">
                <a16:creationId xmlns:a16="http://schemas.microsoft.com/office/drawing/2014/main" id="{C04BEF10-366B-4903-4B3A-F925EB1E0728}"/>
              </a:ext>
            </a:extLst>
          </p:cNvPr>
          <p:cNvCxnSpPr>
            <a:cxnSpLocks/>
          </p:cNvCxnSpPr>
          <p:nvPr/>
        </p:nvCxnSpPr>
        <p:spPr>
          <a:xfrm>
            <a:off x="7611208" y="154574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3E98FF-4765-08F9-E95B-4B80F851877C}"/>
              </a:ext>
            </a:extLst>
          </p:cNvPr>
          <p:cNvSpPr txBox="1"/>
          <p:nvPr/>
        </p:nvSpPr>
        <p:spPr>
          <a:xfrm>
            <a:off x="945449" y="782028"/>
            <a:ext cx="3929347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Optimizing </a:t>
            </a:r>
          </a:p>
          <a:p>
            <a:r>
              <a:rPr lang="en-GB" sz="4400" b="1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future </a:t>
            </a:r>
            <a:r>
              <a:rPr lang="en-GB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GB" sz="4400" b="1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BE5AB06-5283-776F-F5CF-AF7552B58B79}"/>
              </a:ext>
            </a:extLst>
          </p:cNvPr>
          <p:cNvSpPr/>
          <p:nvPr/>
        </p:nvSpPr>
        <p:spPr>
          <a:xfrm>
            <a:off x="8379626" y="1366318"/>
            <a:ext cx="2406397" cy="231025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30FA12EB-761E-C4D4-1BB9-AC8860CFE5B6}"/>
              </a:ext>
            </a:extLst>
          </p:cNvPr>
          <p:cNvSpPr txBox="1">
            <a:spLocks/>
          </p:cNvSpPr>
          <p:nvPr/>
        </p:nvSpPr>
        <p:spPr>
          <a:xfrm>
            <a:off x="8424439" y="2363211"/>
            <a:ext cx="2361583" cy="1332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none" spc="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sz="2000"/>
              <a:t>EMEA</a:t>
            </a:r>
            <a:endParaRPr lang="en-GB" sz="2000"/>
          </a:p>
        </p:txBody>
      </p:sp>
      <p:cxnSp>
        <p:nvCxnSpPr>
          <p:cNvPr id="14" name="Rak koppling 10">
            <a:extLst>
              <a:ext uri="{FF2B5EF4-FFF2-40B4-BE49-F238E27FC236}">
                <a16:creationId xmlns:a16="http://schemas.microsoft.com/office/drawing/2014/main" id="{B72D456A-528B-9601-E06D-031E73E2F773}"/>
              </a:ext>
            </a:extLst>
          </p:cNvPr>
          <p:cNvCxnSpPr>
            <a:cxnSpLocks/>
          </p:cNvCxnSpPr>
          <p:nvPr/>
        </p:nvCxnSpPr>
        <p:spPr>
          <a:xfrm>
            <a:off x="7629264" y="464534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Earth globe: Africa and Europe with solid fill">
            <a:extLst>
              <a:ext uri="{FF2B5EF4-FFF2-40B4-BE49-F238E27FC236}">
                <a16:creationId xmlns:a16="http://schemas.microsoft.com/office/drawing/2014/main" id="{BDFDEDF8-A02D-19F5-16EC-6F38B44B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8679" y="1616628"/>
            <a:ext cx="953102" cy="953102"/>
          </a:xfrm>
          <a:prstGeom prst="rect">
            <a:avLst/>
          </a:prstGeom>
        </p:spPr>
      </p:pic>
      <p:sp>
        <p:nvSpPr>
          <p:cNvPr id="38" name="Platshållare för innehåll 3">
            <a:extLst>
              <a:ext uri="{FF2B5EF4-FFF2-40B4-BE49-F238E27FC236}">
                <a16:creationId xmlns:a16="http://schemas.microsoft.com/office/drawing/2014/main" id="{152E8619-23A4-0E22-E32D-B4A5F70D81B6}"/>
              </a:ext>
            </a:extLst>
          </p:cNvPr>
          <p:cNvSpPr txBox="1">
            <a:spLocks/>
          </p:cNvSpPr>
          <p:nvPr/>
        </p:nvSpPr>
        <p:spPr bwMode="auto">
          <a:xfrm>
            <a:off x="945449" y="2682930"/>
            <a:ext cx="3409852" cy="231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SzPct val="95000"/>
              <a:buFontTx/>
              <a:buBlip>
                <a:blip r:embed="rId5"/>
              </a:buBlip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B933D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FontTx/>
              <a:buBlip>
                <a:blip r:embed="rId5"/>
              </a:buBlip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45750" indent="-28575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6494B4"/>
              </a:buClr>
              <a:buFontTx/>
              <a:buBlip>
                <a:blip r:embed="rId5"/>
              </a:buBlip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410" indent="-35941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Streamline our business</a:t>
            </a:r>
            <a:endParaRPr lang="en-US" sz="1800"/>
          </a:p>
          <a:p>
            <a:pPr marL="359410" indent="-35941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Improve follow-up and optimization</a:t>
            </a:r>
            <a:endParaRPr lang="en-GB" sz="1800">
              <a:ea typeface="+mn-lt"/>
              <a:cs typeface="+mn-lt"/>
            </a:endParaRPr>
          </a:p>
          <a:p>
            <a:pPr marL="359410" indent="-359410">
              <a:buFont typeface="Arial,Sans-Serif"/>
              <a:buChar char="•"/>
            </a:pPr>
            <a:r>
              <a:rPr lang="en-GB">
                <a:cs typeface="Calibri Light"/>
              </a:rPr>
              <a:t>New segment reporting starting from the third quarter</a:t>
            </a:r>
            <a:endParaRPr lang="en-US">
              <a:solidFill>
                <a:srgbClr val="0D2138"/>
              </a:solidFill>
              <a:cs typeface="Calibri Light"/>
            </a:endParaRPr>
          </a:p>
          <a:p>
            <a:pPr marL="359410" indent="-359410">
              <a:buFont typeface="Arial"/>
              <a:buChar char="•"/>
            </a:pPr>
            <a:endParaRPr lang="en-GB" sz="2200">
              <a:cs typeface="Calibri Ligh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172B631-1EC2-31A4-E469-A8D39521FA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5977" y="5607109"/>
            <a:ext cx="1617835" cy="28200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54B466-01A7-2707-C9D8-CCBFC9164205}"/>
              </a:ext>
            </a:extLst>
          </p:cNvPr>
          <p:cNvSpPr/>
          <p:nvPr/>
        </p:nvSpPr>
        <p:spPr>
          <a:xfrm>
            <a:off x="5807876" y="1366318"/>
            <a:ext cx="2406397" cy="231025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3CBD6F6-009E-79C4-457F-47004220FF36}"/>
              </a:ext>
            </a:extLst>
          </p:cNvPr>
          <p:cNvSpPr txBox="1">
            <a:spLocks/>
          </p:cNvSpPr>
          <p:nvPr/>
        </p:nvSpPr>
        <p:spPr>
          <a:xfrm>
            <a:off x="5852689" y="2363211"/>
            <a:ext cx="2361583" cy="1332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none" spc="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sz="2000"/>
              <a:t>APAC</a:t>
            </a:r>
            <a:endParaRPr lang="en-GB" sz="2000"/>
          </a:p>
        </p:txBody>
      </p:sp>
      <p:pic>
        <p:nvPicPr>
          <p:cNvPr id="27" name="Graphic 26" descr="Earth globe: Asia and Australia with solid fill">
            <a:extLst>
              <a:ext uri="{FF2B5EF4-FFF2-40B4-BE49-F238E27FC236}">
                <a16:creationId xmlns:a16="http://schemas.microsoft.com/office/drawing/2014/main" id="{FAF0CAF8-1CF2-CF92-C332-B79E7D3A9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50255" y="1616628"/>
            <a:ext cx="975508" cy="975508"/>
          </a:xfrm>
          <a:prstGeom prst="rect">
            <a:avLst/>
          </a:prstGeom>
        </p:spPr>
      </p:pic>
      <p:cxnSp>
        <p:nvCxnSpPr>
          <p:cNvPr id="8" name="Rak koppling 10">
            <a:extLst>
              <a:ext uri="{FF2B5EF4-FFF2-40B4-BE49-F238E27FC236}">
                <a16:creationId xmlns:a16="http://schemas.microsoft.com/office/drawing/2014/main" id="{90B26BC5-79E8-B821-037B-D19F22A1976F}"/>
              </a:ext>
            </a:extLst>
          </p:cNvPr>
          <p:cNvCxnSpPr>
            <a:cxnSpLocks/>
          </p:cNvCxnSpPr>
          <p:nvPr/>
        </p:nvCxnSpPr>
        <p:spPr>
          <a:xfrm>
            <a:off x="7611208" y="401748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7E3438C-03C4-6A2C-577F-6C9102FB6344}"/>
              </a:ext>
            </a:extLst>
          </p:cNvPr>
          <p:cNvSpPr/>
          <p:nvPr/>
        </p:nvSpPr>
        <p:spPr>
          <a:xfrm>
            <a:off x="8379626" y="3838056"/>
            <a:ext cx="2406397" cy="231025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79F269C4-FC10-65B0-B6AB-B81CD547B777}"/>
              </a:ext>
            </a:extLst>
          </p:cNvPr>
          <p:cNvSpPr txBox="1">
            <a:spLocks/>
          </p:cNvSpPr>
          <p:nvPr/>
        </p:nvSpPr>
        <p:spPr>
          <a:xfrm>
            <a:off x="8424439" y="4834949"/>
            <a:ext cx="2361583" cy="1332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none" spc="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sz="2000"/>
              <a:t>Expert Services</a:t>
            </a:r>
            <a:endParaRPr lang="en-GB" sz="2000"/>
          </a:p>
        </p:txBody>
      </p:sp>
      <p:cxnSp>
        <p:nvCxnSpPr>
          <p:cNvPr id="22" name="Rak koppling 10">
            <a:extLst>
              <a:ext uri="{FF2B5EF4-FFF2-40B4-BE49-F238E27FC236}">
                <a16:creationId xmlns:a16="http://schemas.microsoft.com/office/drawing/2014/main" id="{C2728207-610E-B14E-B7CE-B8340B7A196A}"/>
              </a:ext>
            </a:extLst>
          </p:cNvPr>
          <p:cNvCxnSpPr>
            <a:cxnSpLocks/>
          </p:cNvCxnSpPr>
          <p:nvPr/>
        </p:nvCxnSpPr>
        <p:spPr>
          <a:xfrm>
            <a:off x="7917388" y="686065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749E043-AC56-98F0-BEF3-B92B53BEF47E}"/>
              </a:ext>
            </a:extLst>
          </p:cNvPr>
          <p:cNvSpPr/>
          <p:nvPr/>
        </p:nvSpPr>
        <p:spPr>
          <a:xfrm>
            <a:off x="5807876" y="3838056"/>
            <a:ext cx="2406397" cy="231025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ubrik 1">
            <a:extLst>
              <a:ext uri="{FF2B5EF4-FFF2-40B4-BE49-F238E27FC236}">
                <a16:creationId xmlns:a16="http://schemas.microsoft.com/office/drawing/2014/main" id="{60CDC505-C707-48BD-F83F-5AA77C29D87F}"/>
              </a:ext>
            </a:extLst>
          </p:cNvPr>
          <p:cNvSpPr txBox="1">
            <a:spLocks/>
          </p:cNvSpPr>
          <p:nvPr/>
        </p:nvSpPr>
        <p:spPr>
          <a:xfrm>
            <a:off x="5852689" y="4834949"/>
            <a:ext cx="2361583" cy="1332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none" spc="3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sz="2000"/>
              <a:t>North </a:t>
            </a:r>
            <a:r>
              <a:rPr lang="sv-SE" sz="2000" err="1"/>
              <a:t>America</a:t>
            </a:r>
            <a:endParaRPr lang="en-GB" sz="2000"/>
          </a:p>
        </p:txBody>
      </p:sp>
      <p:pic>
        <p:nvPicPr>
          <p:cNvPr id="37" name="Graphic 36" descr="Target Audience with solid fill">
            <a:extLst>
              <a:ext uri="{FF2B5EF4-FFF2-40B4-BE49-F238E27FC236}">
                <a16:creationId xmlns:a16="http://schemas.microsoft.com/office/drawing/2014/main" id="{AA83C3E5-2A7C-486F-5045-744C5CD307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70483" y="4039713"/>
            <a:ext cx="1069494" cy="1069494"/>
          </a:xfrm>
          <a:prstGeom prst="rect">
            <a:avLst/>
          </a:prstGeom>
        </p:spPr>
      </p:pic>
      <p:pic>
        <p:nvPicPr>
          <p:cNvPr id="31" name="Graphic 30" descr="Earth globe: Americas with solid fill">
            <a:extLst>
              <a:ext uri="{FF2B5EF4-FFF2-40B4-BE49-F238E27FC236}">
                <a16:creationId xmlns:a16="http://schemas.microsoft.com/office/drawing/2014/main" id="{94E018A1-0980-34B0-95E6-DAB30A05B2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50256" y="4131531"/>
            <a:ext cx="975507" cy="97550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4A05A70-61FF-3E6C-B57F-6743832410A9}"/>
              </a:ext>
            </a:extLst>
          </p:cNvPr>
          <p:cNvSpPr txBox="1"/>
          <p:nvPr/>
        </p:nvSpPr>
        <p:spPr>
          <a:xfrm>
            <a:off x="5807876" y="782028"/>
            <a:ext cx="4978146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4C STRATEGIES </a:t>
            </a:r>
          </a:p>
        </p:txBody>
      </p:sp>
    </p:spTree>
    <p:extLst>
      <p:ext uri="{BB962C8B-B14F-4D97-AF65-F5344CB8AC3E}">
        <p14:creationId xmlns:p14="http://schemas.microsoft.com/office/powerpoint/2010/main" val="7155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1B3239-88C2-2C53-B361-085CE3A5923F}"/>
              </a:ext>
            </a:extLst>
          </p:cNvPr>
          <p:cNvSpPr txBox="1"/>
          <p:nvPr/>
        </p:nvSpPr>
        <p:spPr>
          <a:xfrm>
            <a:off x="876300" y="433087"/>
            <a:ext cx="5221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summary Q2 2024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CE7DB36-A012-8AD2-FDBA-B38D02EBB2BA}"/>
              </a:ext>
            </a:extLst>
          </p:cNvPr>
          <p:cNvSpPr txBox="1">
            <a:spLocks/>
          </p:cNvSpPr>
          <p:nvPr/>
        </p:nvSpPr>
        <p:spPr bwMode="auto">
          <a:xfrm>
            <a:off x="640850" y="1428597"/>
            <a:ext cx="5221288" cy="22263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SzPct val="95000"/>
              <a:buFontTx/>
              <a:buBlip>
                <a:blip r:embed="rId3"/>
              </a:buBlip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B933D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45750" indent="-28575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6494B4"/>
              </a:buClr>
              <a:buFontTx/>
              <a:buBlip>
                <a:blip r:embed="rId3"/>
              </a:buBlip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410" indent="-251460">
              <a:defRPr/>
            </a:pPr>
            <a:r>
              <a:rPr lang="en-GB" sz="1600" dirty="0"/>
              <a:t>Delayed contracts in North America, now in final stages.</a:t>
            </a:r>
            <a:endParaRPr lang="en-GB" sz="1600" dirty="0">
              <a:cs typeface="Calibri Light"/>
            </a:endParaRPr>
          </a:p>
          <a:p>
            <a:pPr marL="359410" indent="-251460">
              <a:defRPr/>
            </a:pPr>
            <a:r>
              <a:rPr lang="en-US" sz="1600" dirty="0"/>
              <a:t>Nordics maintained consistent activity and growth; International saw strong performance in Australia with new </a:t>
            </a:r>
            <a:r>
              <a:rPr lang="en-US" sz="1600" dirty="0" err="1"/>
              <a:t>defence</a:t>
            </a:r>
            <a:r>
              <a:rPr lang="en-US" sz="1600" dirty="0"/>
              <a:t> contracts.</a:t>
            </a:r>
          </a:p>
          <a:p>
            <a:pPr marL="359410" indent="-251460">
              <a:defRPr/>
            </a:pPr>
            <a:r>
              <a:rPr lang="en-US" sz="1600" dirty="0"/>
              <a:t>Management and operational changes to enhance efficiency implemented</a:t>
            </a:r>
            <a:endParaRPr lang="en-GB" sz="1600" dirty="0"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9FD7D-6D09-3564-88A4-27B199620C90}"/>
              </a:ext>
            </a:extLst>
          </p:cNvPr>
          <p:cNvSpPr txBox="1"/>
          <p:nvPr/>
        </p:nvSpPr>
        <p:spPr>
          <a:xfrm>
            <a:off x="695325" y="6353631"/>
            <a:ext cx="52212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*EBIT adjusted for items affecting comparability (IPO-related costs)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948A7A-E0A8-E0BB-A664-8298EA2DDE48}"/>
              </a:ext>
            </a:extLst>
          </p:cNvPr>
          <p:cNvSpPr/>
          <p:nvPr/>
        </p:nvSpPr>
        <p:spPr>
          <a:xfrm>
            <a:off x="6072857" y="1"/>
            <a:ext cx="6093368" cy="6857999"/>
          </a:xfrm>
          <a:prstGeom prst="rect">
            <a:avLst/>
          </a:prstGeom>
          <a:solidFill>
            <a:srgbClr val="2B6DB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D5E26E-88ED-E7C8-61F5-2D1AB0FE5C2B}"/>
              </a:ext>
            </a:extLst>
          </p:cNvPr>
          <p:cNvSpPr txBox="1"/>
          <p:nvPr/>
        </p:nvSpPr>
        <p:spPr>
          <a:xfrm>
            <a:off x="6456363" y="5217235"/>
            <a:ext cx="540067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STOCKHOLM </a:t>
            </a:r>
            <a:r>
              <a:rPr lang="en-GB" sz="1400" b="1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spc="50">
                <a:solidFill>
                  <a:srgbClr val="FA6318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GB" sz="1400" b="1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1400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LONDON </a:t>
            </a:r>
            <a:r>
              <a:rPr lang="en-GB" sz="1400" b="1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spc="50">
                <a:solidFill>
                  <a:srgbClr val="FA6318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| </a:t>
            </a:r>
            <a:r>
              <a:rPr lang="en-GB" sz="1400" b="1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WASHINGTON, D.C. </a:t>
            </a:r>
            <a:r>
              <a:rPr lang="en-GB" sz="1400" b="1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spc="50">
                <a:solidFill>
                  <a:srgbClr val="FA6318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GB" sz="1400" b="1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1400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BRISBANE </a:t>
            </a:r>
            <a:endParaRPr lang="en-GB" sz="1400" spc="50">
              <a:solidFill>
                <a:srgbClr val="FA6318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400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MALMÖ </a:t>
            </a:r>
            <a:r>
              <a:rPr lang="en-GB" sz="1400" b="1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spc="50">
                <a:solidFill>
                  <a:srgbClr val="FA6318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GB" sz="1400" b="1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1400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ORLANDO</a:t>
            </a:r>
            <a:r>
              <a:rPr lang="en-GB" sz="1400" spc="50">
                <a:solidFill>
                  <a:srgbClr val="FA6318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b="1" spc="50">
                <a:solidFill>
                  <a:srgbClr val="FA6318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en-GB" sz="1400" b="1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spc="5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WARMINSTER</a:t>
            </a:r>
          </a:p>
        </p:txBody>
      </p:sp>
      <p:pic>
        <p:nvPicPr>
          <p:cNvPr id="13" name="Graphic 9">
            <a:extLst>
              <a:ext uri="{FF2B5EF4-FFF2-40B4-BE49-F238E27FC236}">
                <a16:creationId xmlns:a16="http://schemas.microsoft.com/office/drawing/2014/main" id="{2F7BE7D9-28AA-1309-BFD5-4159E4729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1933" y="2204321"/>
            <a:ext cx="5622533" cy="293525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4D4F533-415B-856D-55C1-F5B9FED7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0A70800-479E-6810-12C4-0C77DDD64CAA}"/>
              </a:ext>
            </a:extLst>
          </p:cNvPr>
          <p:cNvSpPr/>
          <p:nvPr/>
        </p:nvSpPr>
        <p:spPr>
          <a:xfrm>
            <a:off x="4126445" y="4797424"/>
            <a:ext cx="1609192" cy="136284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kern="0">
                <a:solidFill>
                  <a:srgbClr val="FFFFFF"/>
                </a:solidFill>
                <a:latin typeface="Calibri"/>
              </a:rPr>
              <a:t>New clients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lang="en-GB" sz="1200" kern="0">
                <a:solidFill>
                  <a:srgbClr val="FFFFFF"/>
                </a:solidFill>
                <a:latin typeface="Calibri"/>
              </a:rPr>
              <a:t>1 2024</a:t>
            </a:r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BFD195A-81AD-D6B1-C425-6078091CAA41}"/>
              </a:ext>
            </a:extLst>
          </p:cNvPr>
          <p:cNvSpPr/>
          <p:nvPr/>
        </p:nvSpPr>
        <p:spPr>
          <a:xfrm>
            <a:off x="695324" y="4797424"/>
            <a:ext cx="1609191" cy="136842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400" b="1" kern="0">
                <a:solidFill>
                  <a:schemeClr val="accent3"/>
                </a:solidFill>
                <a:latin typeface="Calibri"/>
              </a:rPr>
              <a:t>136</a:t>
            </a:r>
            <a:endParaRPr kumimoji="0" lang="en-GB" sz="4400" b="1" i="0" u="none" strike="noStrike" kern="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 sales 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2024 H1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931E1F6-741C-C3EC-3B9D-321BA5256886}"/>
              </a:ext>
            </a:extLst>
          </p:cNvPr>
          <p:cNvSpPr/>
          <p:nvPr/>
        </p:nvSpPr>
        <p:spPr>
          <a:xfrm>
            <a:off x="2410884" y="4797425"/>
            <a:ext cx="1609191" cy="1362842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kern="0">
                <a:solidFill>
                  <a:schemeClr val="accent3"/>
                </a:solidFill>
                <a:latin typeface="Calibri"/>
              </a:rPr>
              <a:t>14</a:t>
            </a:r>
            <a:r>
              <a:rPr kumimoji="0" lang="en-GB" sz="4400" b="1" i="0" u="none" strike="noStrike" kern="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 sales CAGR 2020-2024 Q2</a:t>
            </a:r>
            <a:endParaRPr lang="en-GB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BAF72D0B-D84C-7A63-7D07-12F7E7813319}"/>
              </a:ext>
            </a:extLst>
          </p:cNvPr>
          <p:cNvGraphicFramePr>
            <a:graphicFrameLocks noGrp="1"/>
          </p:cNvGraphicFramePr>
          <p:nvPr/>
        </p:nvGraphicFramePr>
        <p:xfrm>
          <a:off x="8326827" y="504817"/>
          <a:ext cx="1659746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9746">
                  <a:extLst>
                    <a:ext uri="{9D8B030D-6E8A-4147-A177-3AD203B41FA5}">
                      <a16:colId xmlns:a16="http://schemas.microsoft.com/office/drawing/2014/main" val="811647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Q2 2024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681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60.5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245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62%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74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-54%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958507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EB58CAD1-E156-B586-654A-0A2FE32342C0}"/>
              </a:ext>
            </a:extLst>
          </p:cNvPr>
          <p:cNvGraphicFramePr>
            <a:graphicFrameLocks noGrp="1"/>
          </p:cNvGraphicFramePr>
          <p:nvPr/>
        </p:nvGraphicFramePr>
        <p:xfrm>
          <a:off x="6456364" y="504817"/>
          <a:ext cx="1661746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1746">
                  <a:extLst>
                    <a:ext uri="{9D8B030D-6E8A-4147-A177-3AD203B41FA5}">
                      <a16:colId xmlns:a16="http://schemas.microsoft.com/office/drawing/2014/main" val="3236420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Financials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484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Net sales  (MSEK)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548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Software revenue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854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Adjusted EBIT margin*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775192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863A5475-3143-1211-8E95-C1CF44026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740118"/>
              </p:ext>
            </p:extLst>
          </p:nvPr>
        </p:nvGraphicFramePr>
        <p:xfrm>
          <a:off x="10197292" y="504817"/>
          <a:ext cx="1659746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9746">
                  <a:extLst>
                    <a:ext uri="{9D8B030D-6E8A-4147-A177-3AD203B41FA5}">
                      <a16:colId xmlns:a16="http://schemas.microsoft.com/office/drawing/2014/main" val="1584119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Q2 2024 YTD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093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136.2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275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59%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068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-36%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555943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F3619AF5-0BFC-50B9-8FF2-40D7ECD701F6}"/>
              </a:ext>
            </a:extLst>
          </p:cNvPr>
          <p:cNvSpPr txBox="1"/>
          <p:nvPr/>
        </p:nvSpPr>
        <p:spPr>
          <a:xfrm>
            <a:off x="695325" y="4177296"/>
            <a:ext cx="522128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4C in numbers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081E676-7EA4-0DDB-B6E5-0116255B0C00}"/>
              </a:ext>
            </a:extLst>
          </p:cNvPr>
          <p:cNvCxnSpPr>
            <a:cxnSpLocks/>
          </p:cNvCxnSpPr>
          <p:nvPr/>
        </p:nvCxnSpPr>
        <p:spPr>
          <a:xfrm>
            <a:off x="723756" y="434307"/>
            <a:ext cx="0" cy="52200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8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09FFEE8-063E-4509-8553-59FEDF82C64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723756" y="1152940"/>
          <a:ext cx="11114580" cy="4844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C7A399-0119-BC0A-5DAD-F98BB2F0362A}"/>
              </a:ext>
            </a:extLst>
          </p:cNvPr>
          <p:cNvCxnSpPr>
            <a:cxnSpLocks/>
          </p:cNvCxnSpPr>
          <p:nvPr/>
        </p:nvCxnSpPr>
        <p:spPr>
          <a:xfrm>
            <a:off x="723756" y="434307"/>
            <a:ext cx="0" cy="52200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232DD1-B2AF-5C12-1B9D-E68D73406172}"/>
              </a:ext>
            </a:extLst>
          </p:cNvPr>
          <p:cNvSpPr txBox="1"/>
          <p:nvPr/>
        </p:nvSpPr>
        <p:spPr>
          <a:xfrm>
            <a:off x="876300" y="433086"/>
            <a:ext cx="5221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 sales per segment, RTM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id="{34D4F533-415B-856D-55C1-F5B9FED7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08E5FDD4-881D-17B2-0946-BBFBEED4C0E4}"/>
              </a:ext>
            </a:extLst>
          </p:cNvPr>
          <p:cNvSpPr txBox="1">
            <a:spLocks/>
          </p:cNvSpPr>
          <p:nvPr/>
        </p:nvSpPr>
        <p:spPr bwMode="auto">
          <a:xfrm>
            <a:off x="695325" y="956306"/>
            <a:ext cx="5221288" cy="381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SzPct val="95000"/>
              <a:buFontTx/>
              <a:buBlip>
                <a:blip r:embed="rId4"/>
              </a:buBlip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B933D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FontTx/>
              <a:buBlip>
                <a:blip r:embed="rId4"/>
              </a:buBlip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45750" indent="-28575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6494B4"/>
              </a:buClr>
              <a:buFontTx/>
              <a:buBlip>
                <a:blip r:embed="rId4"/>
              </a:buBlip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410" indent="-359410"/>
            <a:r>
              <a:rPr lang="en-US" sz="1600"/>
              <a:t>Contract</a:t>
            </a:r>
            <a:r>
              <a:rPr lang="en-US" sz="1600">
                <a:effectLst/>
              </a:rPr>
              <a:t> delays in North America </a:t>
            </a:r>
            <a:r>
              <a:rPr lang="en-US" sz="1600" err="1">
                <a:effectLst/>
              </a:rPr>
              <a:t>defence</a:t>
            </a:r>
            <a:r>
              <a:rPr lang="en-US" sz="1600">
                <a:effectLst/>
              </a:rPr>
              <a:t> persist.</a:t>
            </a:r>
          </a:p>
          <a:p>
            <a:pPr marL="359410" indent="-359410"/>
            <a:r>
              <a:rPr lang="en-US" sz="1600">
                <a:effectLst/>
              </a:rPr>
              <a:t>Key contracts in final negotiations, expected to significantly impact 2024 results.</a:t>
            </a:r>
          </a:p>
          <a:p>
            <a:pPr marL="359410" indent="-359410"/>
            <a:r>
              <a:rPr lang="en-US" sz="1600">
                <a:cs typeface="Calibri Light"/>
              </a:rPr>
              <a:t>Growing pipeline in </a:t>
            </a:r>
            <a:r>
              <a:rPr lang="en-US" sz="1600" err="1">
                <a:cs typeface="Calibri Light"/>
              </a:rPr>
              <a:t>defence</a:t>
            </a:r>
            <a:r>
              <a:rPr lang="en-US" sz="1600">
                <a:cs typeface="Calibri Light"/>
              </a:rPr>
              <a:t> and corporate segment. </a:t>
            </a:r>
            <a:endParaRPr lang="en-GB" sz="1600">
              <a:effectLst/>
              <a:cs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B3239-88C2-2C53-B361-085CE3A5923F}"/>
              </a:ext>
            </a:extLst>
          </p:cNvPr>
          <p:cNvSpPr txBox="1"/>
          <p:nvPr/>
        </p:nvSpPr>
        <p:spPr>
          <a:xfrm>
            <a:off x="874712" y="433087"/>
            <a:ext cx="5221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North America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D53D92-CCD2-8D81-F220-4970A944A499}"/>
              </a:ext>
            </a:extLst>
          </p:cNvPr>
          <p:cNvCxnSpPr>
            <a:cxnSpLocks/>
          </p:cNvCxnSpPr>
          <p:nvPr/>
        </p:nvCxnSpPr>
        <p:spPr>
          <a:xfrm>
            <a:off x="514350" y="434307"/>
            <a:ext cx="0" cy="52200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1FEE3EE-750B-F8E0-0A8B-3DE762125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AEB6D7CA-B03A-0C42-2DD8-59041EBB7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64817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9A67ACB-114D-43BB-A688-2EA1AB4A015E}"/>
              </a:ext>
            </a:extLst>
          </p:cNvPr>
          <p:cNvGraphicFramePr>
            <a:graphicFrameLocks/>
          </p:cNvGraphicFramePr>
          <p:nvPr/>
        </p:nvGraphicFramePr>
        <p:xfrm>
          <a:off x="514350" y="3995928"/>
          <a:ext cx="4472109" cy="2951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0915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id="{34D4F533-415B-856D-55C1-F5B9FED7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08E5FDD4-881D-17B2-0946-BBFBEED4C0E4}"/>
              </a:ext>
            </a:extLst>
          </p:cNvPr>
          <p:cNvSpPr txBox="1">
            <a:spLocks/>
          </p:cNvSpPr>
          <p:nvPr/>
        </p:nvSpPr>
        <p:spPr bwMode="auto">
          <a:xfrm>
            <a:off x="695325" y="956307"/>
            <a:ext cx="5221288" cy="35619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SzPct val="95000"/>
              <a:buFontTx/>
              <a:buBlip>
                <a:blip r:embed="rId4"/>
              </a:buBlip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B933D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FontTx/>
              <a:buBlip>
                <a:blip r:embed="rId4"/>
              </a:buBlip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45750" indent="-28575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6494B4"/>
              </a:buClr>
              <a:buFontTx/>
              <a:buBlip>
                <a:blip r:embed="rId4"/>
              </a:buBlip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410" indent="-251460">
              <a:defRPr/>
            </a:pPr>
            <a:endParaRPr lang="en-US" sz="1600"/>
          </a:p>
          <a:p>
            <a:pPr marL="359410" indent="-251460">
              <a:defRPr/>
            </a:pPr>
            <a:r>
              <a:rPr lang="en-US" sz="1600"/>
              <a:t>Strategic projects with major government and private clients extended, offering good prospects for a strong 2024.</a:t>
            </a:r>
          </a:p>
          <a:p>
            <a:pPr marL="359410" indent="-251460">
              <a:defRPr/>
            </a:pPr>
            <a:r>
              <a:rPr lang="en-US" sz="1600"/>
              <a:t>Over 10 new customers for software and expert services signed in both private and public sectors, strengthening our position in the Nordic market.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B3239-88C2-2C53-B361-085CE3A5923F}"/>
              </a:ext>
            </a:extLst>
          </p:cNvPr>
          <p:cNvSpPr txBox="1"/>
          <p:nvPr/>
        </p:nvSpPr>
        <p:spPr>
          <a:xfrm>
            <a:off x="874712" y="433087"/>
            <a:ext cx="5221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Nordics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D53D92-CCD2-8D81-F220-4970A944A499}"/>
              </a:ext>
            </a:extLst>
          </p:cNvPr>
          <p:cNvCxnSpPr>
            <a:cxnSpLocks/>
          </p:cNvCxnSpPr>
          <p:nvPr/>
        </p:nvCxnSpPr>
        <p:spPr>
          <a:xfrm>
            <a:off x="514350" y="434307"/>
            <a:ext cx="0" cy="52200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DE1BC79-B495-CD90-2693-D6D4FCB70F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265" r="36265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A38F0337-5ECF-FEB8-5B2B-DAF58383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64817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9A67ACB-114D-43BB-A688-2EA1AB4A015E}"/>
              </a:ext>
            </a:extLst>
          </p:cNvPr>
          <p:cNvGraphicFramePr>
            <a:graphicFrameLocks/>
          </p:cNvGraphicFramePr>
          <p:nvPr/>
        </p:nvGraphicFramePr>
        <p:xfrm>
          <a:off x="542925" y="3715700"/>
          <a:ext cx="4472109" cy="314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775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>
            <a:extLst>
              <a:ext uri="{FF2B5EF4-FFF2-40B4-BE49-F238E27FC236}">
                <a16:creationId xmlns:a16="http://schemas.microsoft.com/office/drawing/2014/main" id="{34D4F533-415B-856D-55C1-F5B9FED7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3293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08E5FDD4-881D-17B2-0946-BBFBEED4C0E4}"/>
              </a:ext>
            </a:extLst>
          </p:cNvPr>
          <p:cNvSpPr txBox="1">
            <a:spLocks/>
          </p:cNvSpPr>
          <p:nvPr/>
        </p:nvSpPr>
        <p:spPr bwMode="auto">
          <a:xfrm>
            <a:off x="695325" y="956306"/>
            <a:ext cx="5221288" cy="334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SzPct val="95000"/>
              <a:buFontTx/>
              <a:buBlip>
                <a:blip r:embed="rId4"/>
              </a:buBlip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20000" indent="-360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B933D"/>
              </a:buClr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FB933D"/>
              </a:buClr>
              <a:buFontTx/>
              <a:buBlip>
                <a:blip r:embed="rId4"/>
              </a:buBlip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45750" indent="-28575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60000" indent="-360000" algn="l" rtl="0" eaLnBrk="1" fontAlgn="base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>
                <a:srgbClr val="6494B4"/>
              </a:buClr>
              <a:buFontTx/>
              <a:buBlip>
                <a:blip r:embed="rId4"/>
              </a:buBlip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9410" indent="-359410"/>
            <a:r>
              <a:rPr lang="en-US" sz="1600">
                <a:cs typeface="Calibri Light"/>
              </a:rPr>
              <a:t>Strong performance in APAC with strategic extensions, and key contract expansions in the </a:t>
            </a:r>
            <a:r>
              <a:rPr lang="en-US" sz="1600" err="1">
                <a:cs typeface="Calibri Light"/>
              </a:rPr>
              <a:t>defence</a:t>
            </a:r>
            <a:r>
              <a:rPr lang="en-US" sz="1600">
                <a:cs typeface="Calibri Light"/>
              </a:rPr>
              <a:t> segment.</a:t>
            </a:r>
          </a:p>
          <a:p>
            <a:pPr marL="359410" indent="-359410"/>
            <a:r>
              <a:rPr lang="en-US" sz="1600">
                <a:cs typeface="Calibri Light"/>
              </a:rPr>
              <a:t>Positive pipeline development in Europe and NATO.</a:t>
            </a:r>
          </a:p>
          <a:p>
            <a:pPr marL="359410" indent="-359410"/>
            <a:r>
              <a:rPr lang="en-US" sz="1600">
                <a:cs typeface="Calibri Light"/>
              </a:rPr>
              <a:t>New agreements with UK Royal Air Force and Royal Navy align with our strategy to broaden </a:t>
            </a:r>
            <a:r>
              <a:rPr lang="en-US" sz="1600" err="1">
                <a:cs typeface="Calibri Light"/>
              </a:rPr>
              <a:t>defence</a:t>
            </a:r>
            <a:r>
              <a:rPr lang="en-US" sz="1600">
                <a:cs typeface="Calibri Light"/>
              </a:rPr>
              <a:t> offerings.</a:t>
            </a:r>
            <a:endParaRPr lang="en-GB" sz="1600">
              <a:cs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B3239-88C2-2C53-B361-085CE3A5923F}"/>
              </a:ext>
            </a:extLst>
          </p:cNvPr>
          <p:cNvSpPr txBox="1"/>
          <p:nvPr/>
        </p:nvSpPr>
        <p:spPr>
          <a:xfrm>
            <a:off x="874712" y="433087"/>
            <a:ext cx="522128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D53D92-CCD2-8D81-F220-4970A944A499}"/>
              </a:ext>
            </a:extLst>
          </p:cNvPr>
          <p:cNvCxnSpPr>
            <a:cxnSpLocks/>
          </p:cNvCxnSpPr>
          <p:nvPr/>
        </p:nvCxnSpPr>
        <p:spPr>
          <a:xfrm>
            <a:off x="514350" y="434307"/>
            <a:ext cx="0" cy="522000"/>
          </a:xfrm>
          <a:prstGeom prst="line">
            <a:avLst/>
          </a:prstGeom>
          <a:ln w="38100">
            <a:solidFill>
              <a:srgbClr val="FA6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>
            <a:extLst>
              <a:ext uri="{FF2B5EF4-FFF2-40B4-BE49-F238E27FC236}">
                <a16:creationId xmlns:a16="http://schemas.microsoft.com/office/drawing/2014/main" id="{AB7DC8FA-A89A-063E-E049-BF4AA0016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25" y="6481763"/>
            <a:ext cx="13684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9A67ACB-114D-43BB-A688-2EA1AB4A0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3839126"/>
              </p:ext>
            </p:extLst>
          </p:nvPr>
        </p:nvGraphicFramePr>
        <p:xfrm>
          <a:off x="514350" y="3715700"/>
          <a:ext cx="4472109" cy="314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FD2B26B-F0E2-8A90-E8BD-BCE33FB5D5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123" r="3112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4C 2024">
      <a:dk1>
        <a:srgbClr val="0D2138"/>
      </a:dk1>
      <a:lt1>
        <a:srgbClr val="FFFFFF"/>
      </a:lt1>
      <a:dk2>
        <a:srgbClr val="2B6DB8"/>
      </a:dk2>
      <a:lt2>
        <a:srgbClr val="FFFFFF"/>
      </a:lt2>
      <a:accent1>
        <a:srgbClr val="2B6DB8"/>
      </a:accent1>
      <a:accent2>
        <a:srgbClr val="0D2138"/>
      </a:accent2>
      <a:accent3>
        <a:srgbClr val="FA6318"/>
      </a:accent3>
      <a:accent4>
        <a:srgbClr val="0D2138"/>
      </a:accent4>
      <a:accent5>
        <a:srgbClr val="9B4F96"/>
      </a:accent5>
      <a:accent6>
        <a:srgbClr val="2B6DB8"/>
      </a:accent6>
      <a:hlink>
        <a:srgbClr val="FFFFFF"/>
      </a:hlink>
      <a:folHlink>
        <a:srgbClr val="6892C3"/>
      </a:folHlink>
    </a:clrScheme>
    <a:fontScheme name="4C Strategies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F1B53F32-2541-404E-BFE9-ABB6B0BD322F}" vid="{2B31A509-AED0-41DD-AEAF-F439484A55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28AA9EAE4FD048A75D728206BFA6CD" ma:contentTypeVersion="6" ma:contentTypeDescription="Create a new document." ma:contentTypeScope="" ma:versionID="89cefe988819949db9e368659f6b083b">
  <xsd:schema xmlns:xsd="http://www.w3.org/2001/XMLSchema" xmlns:xs="http://www.w3.org/2001/XMLSchema" xmlns:p="http://schemas.microsoft.com/office/2006/metadata/properties" xmlns:ns2="7c0efcc5-9b76-4b1a-b2e1-a71819267463" xmlns:ns3="1e7a2fc4-38d2-454e-8826-171495f91e19" targetNamespace="http://schemas.microsoft.com/office/2006/metadata/properties" ma:root="true" ma:fieldsID="3ef72beb8461735851da4a3520351006" ns2:_="" ns3:_="">
    <xsd:import namespace="7c0efcc5-9b76-4b1a-b2e1-a71819267463"/>
    <xsd:import namespace="1e7a2fc4-38d2-454e-8826-171495f91e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efcc5-9b76-4b1a-b2e1-a71819267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7a2fc4-38d2-454e-8826-171495f91e1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1A2A99-7538-463D-94CE-56205D475E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DF7002-0608-4EAE-B054-EBECE5009286}">
  <ds:schemaRefs>
    <ds:schemaRef ds:uri="1e7a2fc4-38d2-454e-8826-171495f91e19"/>
    <ds:schemaRef ds:uri="7c0efcc5-9b76-4b1a-b2e1-a718192674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28F095-4A51-4728-B745-1CE2789CB4F1}">
  <ds:schemaRefs>
    <ds:schemaRef ds:uri="1e7a2fc4-38d2-454e-8826-171495f91e19"/>
    <ds:schemaRef ds:uri="7c0efcc5-9b76-4b1a-b2e1-a718192674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</TotalTime>
  <Words>618</Words>
  <Application>Microsoft Office PowerPoint</Application>
  <PresentationFormat>Widescreen</PresentationFormat>
  <Paragraphs>106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Arial,Sans-Serif</vt:lpstr>
      <vt:lpstr>Calibri</vt:lpstr>
      <vt:lpstr>Calibri Light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Jonatan Jürisoo</dc:creator>
  <cp:lastModifiedBy>Måns Ekström</cp:lastModifiedBy>
  <cp:revision>5</cp:revision>
  <cp:lastPrinted>2023-10-31T10:20:25Z</cp:lastPrinted>
  <dcterms:created xsi:type="dcterms:W3CDTF">2022-09-20T06:24:54Z</dcterms:created>
  <dcterms:modified xsi:type="dcterms:W3CDTF">2024-07-19T08:04:24Z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0x010100F128AA9EAE4FD048A75D728206BFA6CD</vt:lpwstr>
  </property>
  <property fmtid="{D5CDD505-2E9C-101B-9397-08002B2CF9AE}" pid="3" name="_dlc_DocIdItemGuid">
    <vt:lpwstr>6f72ba9b-73fe-427d-9274-4485e7178e52</vt:lpwstr>
  </property>
</Properties>
</file>